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90" r:id="rId2"/>
    <p:sldId id="260" r:id="rId3"/>
    <p:sldId id="259" r:id="rId4"/>
    <p:sldId id="258" r:id="rId5"/>
    <p:sldId id="264" r:id="rId6"/>
    <p:sldId id="291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292" r:id="rId17"/>
    <p:sldId id="304" r:id="rId18"/>
    <p:sldId id="305" r:id="rId19"/>
    <p:sldId id="306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319" r:id="rId32"/>
    <p:sldId id="293" r:id="rId33"/>
    <p:sldId id="320" r:id="rId34"/>
    <p:sldId id="321" r:id="rId35"/>
    <p:sldId id="322" r:id="rId36"/>
    <p:sldId id="324" r:id="rId37"/>
    <p:sldId id="325" r:id="rId38"/>
    <p:sldId id="326" r:id="rId39"/>
    <p:sldId id="327" r:id="rId40"/>
    <p:sldId id="328" r:id="rId41"/>
    <p:sldId id="329" r:id="rId42"/>
    <p:sldId id="294" r:id="rId43"/>
    <p:sldId id="283" r:id="rId44"/>
    <p:sldId id="289" r:id="rId45"/>
  </p:sldIdLst>
  <p:sldSz cx="12192000" cy="6858000"/>
  <p:notesSz cx="6858000" cy="9144000"/>
  <p:custDataLst>
    <p:tags r:id="rId4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A800"/>
    <a:srgbClr val="FFCA33"/>
    <a:srgbClr val="FFDC79"/>
    <a:srgbClr val="FFD257"/>
    <a:srgbClr val="F9ADF4"/>
    <a:srgbClr val="E480DF"/>
    <a:srgbClr val="A20000"/>
    <a:srgbClr val="A40000"/>
    <a:srgbClr val="9E0000"/>
    <a:srgbClr val="C745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182" autoAdjust="0"/>
  </p:normalViewPr>
  <p:slideViewPr>
    <p:cSldViewPr snapToGrid="0">
      <p:cViewPr varScale="1">
        <p:scale>
          <a:sx n="85" d="100"/>
          <a:sy n="85" d="100"/>
        </p:scale>
        <p:origin x="590" y="9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51F8D34-D36D-4B18-8A80-FB42A1666F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66AE48D-0306-43AB-9F18-CFBCA63244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AFDDC7-F943-4997-95B2-24B3050CF3DB}" type="datetimeFigureOut">
              <a:rPr lang="zh-CN" altLang="en-US" smtClean="0"/>
              <a:t>2021/11/4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9D713C7-FB28-4402-8327-894A1B8ABA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4083A5B-E68A-4599-9A7F-B750D567F5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AE8F65-797D-4FAC-931A-5AF5B7D6DF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628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2021/11/4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0501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940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294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63416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0670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4503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440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7564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7963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560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404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3337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6386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1888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9994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7617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6766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9413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3565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0221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9958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557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46946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8662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2087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4980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3413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9498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2100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4372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997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9805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52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453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847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1914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3563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0065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276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1563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328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265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823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966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6"/>
          <p:cNvSpPr>
            <a:spLocks/>
          </p:cNvSpPr>
          <p:nvPr userDrawn="1"/>
        </p:nvSpPr>
        <p:spPr bwMode="auto">
          <a:xfrm>
            <a:off x="3627438" y="3711575"/>
            <a:ext cx="4041775" cy="3146425"/>
          </a:xfrm>
          <a:custGeom>
            <a:avLst/>
            <a:gdLst>
              <a:gd name="T0" fmla="*/ 719 w 2546"/>
              <a:gd name="T1" fmla="*/ 155 h 1982"/>
              <a:gd name="T2" fmla="*/ 155 w 2546"/>
              <a:gd name="T3" fmla="*/ 155 h 1982"/>
              <a:gd name="T4" fmla="*/ 155 w 2546"/>
              <a:gd name="T5" fmla="*/ 155 h 1982"/>
              <a:gd name="T6" fmla="*/ 155 w 2546"/>
              <a:gd name="T7" fmla="*/ 719 h 1982"/>
              <a:gd name="T8" fmla="*/ 1418 w 2546"/>
              <a:gd name="T9" fmla="*/ 1982 h 1982"/>
              <a:gd name="T10" fmla="*/ 2546 w 2546"/>
              <a:gd name="T11" fmla="*/ 1982 h 1982"/>
              <a:gd name="T12" fmla="*/ 719 w 2546"/>
              <a:gd name="T13" fmla="*/ 155 h 19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46" h="1982">
                <a:moveTo>
                  <a:pt x="719" y="155"/>
                </a:moveTo>
                <a:cubicBezTo>
                  <a:pt x="564" y="0"/>
                  <a:pt x="310" y="0"/>
                  <a:pt x="155" y="155"/>
                </a:cubicBezTo>
                <a:cubicBezTo>
                  <a:pt x="155" y="155"/>
                  <a:pt x="155" y="155"/>
                  <a:pt x="155" y="155"/>
                </a:cubicBezTo>
                <a:cubicBezTo>
                  <a:pt x="0" y="310"/>
                  <a:pt x="0" y="564"/>
                  <a:pt x="155" y="719"/>
                </a:cubicBezTo>
                <a:cubicBezTo>
                  <a:pt x="1418" y="1982"/>
                  <a:pt x="1418" y="1982"/>
                  <a:pt x="1418" y="1982"/>
                </a:cubicBezTo>
                <a:cubicBezTo>
                  <a:pt x="2546" y="1982"/>
                  <a:pt x="2546" y="1982"/>
                  <a:pt x="2546" y="1982"/>
                </a:cubicBezTo>
                <a:lnTo>
                  <a:pt x="719" y="155"/>
                </a:lnTo>
                <a:close/>
              </a:path>
            </a:pathLst>
          </a:custGeom>
          <a:solidFill>
            <a:srgbClr val="FFD257">
              <a:alpha val="4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7"/>
          <p:cNvSpPr>
            <a:spLocks/>
          </p:cNvSpPr>
          <p:nvPr userDrawn="1"/>
        </p:nvSpPr>
        <p:spPr bwMode="auto">
          <a:xfrm>
            <a:off x="901701" y="5830888"/>
            <a:ext cx="1919288" cy="1027113"/>
          </a:xfrm>
          <a:custGeom>
            <a:avLst/>
            <a:gdLst>
              <a:gd name="T0" fmla="*/ 716 w 1209"/>
              <a:gd name="T1" fmla="*/ 155 h 647"/>
              <a:gd name="T2" fmla="*/ 152 w 1209"/>
              <a:gd name="T3" fmla="*/ 155 h 647"/>
              <a:gd name="T4" fmla="*/ 152 w 1209"/>
              <a:gd name="T5" fmla="*/ 155 h 647"/>
              <a:gd name="T6" fmla="*/ 95 w 1209"/>
              <a:gd name="T7" fmla="*/ 647 h 647"/>
              <a:gd name="T8" fmla="*/ 1209 w 1209"/>
              <a:gd name="T9" fmla="*/ 647 h 647"/>
              <a:gd name="T10" fmla="*/ 716 w 1209"/>
              <a:gd name="T11" fmla="*/ 155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09" h="647">
                <a:moveTo>
                  <a:pt x="716" y="155"/>
                </a:moveTo>
                <a:cubicBezTo>
                  <a:pt x="561" y="0"/>
                  <a:pt x="307" y="0"/>
                  <a:pt x="152" y="155"/>
                </a:cubicBezTo>
                <a:cubicBezTo>
                  <a:pt x="152" y="155"/>
                  <a:pt x="152" y="155"/>
                  <a:pt x="152" y="155"/>
                </a:cubicBezTo>
                <a:cubicBezTo>
                  <a:pt x="19" y="288"/>
                  <a:pt x="0" y="494"/>
                  <a:pt x="95" y="647"/>
                </a:cubicBezTo>
                <a:cubicBezTo>
                  <a:pt x="1209" y="647"/>
                  <a:pt x="1209" y="647"/>
                  <a:pt x="1209" y="647"/>
                </a:cubicBezTo>
                <a:lnTo>
                  <a:pt x="716" y="155"/>
                </a:lnTo>
                <a:close/>
              </a:path>
            </a:pathLst>
          </a:cu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8"/>
          <p:cNvSpPr>
            <a:spLocks/>
          </p:cNvSpPr>
          <p:nvPr userDrawn="1"/>
        </p:nvSpPr>
        <p:spPr bwMode="auto">
          <a:xfrm>
            <a:off x="3176" y="0"/>
            <a:ext cx="3525838" cy="3000375"/>
          </a:xfrm>
          <a:custGeom>
            <a:avLst/>
            <a:gdLst>
              <a:gd name="T0" fmla="*/ 0 w 2222"/>
              <a:gd name="T1" fmla="*/ 232 h 1890"/>
              <a:gd name="T2" fmla="*/ 1503 w 2222"/>
              <a:gd name="T3" fmla="*/ 1735 h 1890"/>
              <a:gd name="T4" fmla="*/ 2067 w 2222"/>
              <a:gd name="T5" fmla="*/ 1735 h 1890"/>
              <a:gd name="T6" fmla="*/ 2067 w 2222"/>
              <a:gd name="T7" fmla="*/ 1735 h 1890"/>
              <a:gd name="T8" fmla="*/ 2067 w 2222"/>
              <a:gd name="T9" fmla="*/ 1170 h 1890"/>
              <a:gd name="T10" fmla="*/ 897 w 2222"/>
              <a:gd name="T11" fmla="*/ 0 h 1890"/>
              <a:gd name="T12" fmla="*/ 0 w 2222"/>
              <a:gd name="T13" fmla="*/ 0 h 1890"/>
              <a:gd name="T14" fmla="*/ 0 w 2222"/>
              <a:gd name="T15" fmla="*/ 232 h 18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222" h="1890">
                <a:moveTo>
                  <a:pt x="0" y="232"/>
                </a:moveTo>
                <a:cubicBezTo>
                  <a:pt x="1503" y="1735"/>
                  <a:pt x="1503" y="1735"/>
                  <a:pt x="1503" y="1735"/>
                </a:cubicBezTo>
                <a:cubicBezTo>
                  <a:pt x="1658" y="1890"/>
                  <a:pt x="1912" y="1890"/>
                  <a:pt x="2067" y="1735"/>
                </a:cubicBezTo>
                <a:cubicBezTo>
                  <a:pt x="2067" y="1735"/>
                  <a:pt x="2067" y="1735"/>
                  <a:pt x="2067" y="1735"/>
                </a:cubicBezTo>
                <a:cubicBezTo>
                  <a:pt x="2222" y="1579"/>
                  <a:pt x="2222" y="1326"/>
                  <a:pt x="2067" y="1170"/>
                </a:cubicBezTo>
                <a:cubicBezTo>
                  <a:pt x="897" y="0"/>
                  <a:pt x="897" y="0"/>
                  <a:pt x="897" y="0"/>
                </a:cubicBezTo>
                <a:cubicBezTo>
                  <a:pt x="0" y="0"/>
                  <a:pt x="0" y="0"/>
                  <a:pt x="0" y="0"/>
                </a:cubicBezTo>
                <a:lnTo>
                  <a:pt x="0" y="232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  <a:alpha val="4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9"/>
          <p:cNvSpPr>
            <a:spLocks/>
          </p:cNvSpPr>
          <p:nvPr userDrawn="1"/>
        </p:nvSpPr>
        <p:spPr bwMode="auto">
          <a:xfrm>
            <a:off x="5881688" y="0"/>
            <a:ext cx="2181225" cy="1285875"/>
          </a:xfrm>
          <a:custGeom>
            <a:avLst/>
            <a:gdLst>
              <a:gd name="T0" fmla="*/ 654 w 1374"/>
              <a:gd name="T1" fmla="*/ 655 h 810"/>
              <a:gd name="T2" fmla="*/ 1219 w 1374"/>
              <a:gd name="T3" fmla="*/ 655 h 810"/>
              <a:gd name="T4" fmla="*/ 1219 w 1374"/>
              <a:gd name="T5" fmla="*/ 655 h 810"/>
              <a:gd name="T6" fmla="*/ 1219 w 1374"/>
              <a:gd name="T7" fmla="*/ 91 h 810"/>
              <a:gd name="T8" fmla="*/ 1128 w 1374"/>
              <a:gd name="T9" fmla="*/ 0 h 810"/>
              <a:gd name="T10" fmla="*/ 0 w 1374"/>
              <a:gd name="T11" fmla="*/ 0 h 810"/>
              <a:gd name="T12" fmla="*/ 654 w 1374"/>
              <a:gd name="T13" fmla="*/ 655 h 8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74" h="810">
                <a:moveTo>
                  <a:pt x="654" y="655"/>
                </a:moveTo>
                <a:cubicBezTo>
                  <a:pt x="810" y="810"/>
                  <a:pt x="1063" y="810"/>
                  <a:pt x="1219" y="655"/>
                </a:cubicBezTo>
                <a:cubicBezTo>
                  <a:pt x="1219" y="655"/>
                  <a:pt x="1219" y="655"/>
                  <a:pt x="1219" y="655"/>
                </a:cubicBezTo>
                <a:cubicBezTo>
                  <a:pt x="1374" y="500"/>
                  <a:pt x="1374" y="246"/>
                  <a:pt x="1219" y="91"/>
                </a:cubicBezTo>
                <a:cubicBezTo>
                  <a:pt x="1128" y="0"/>
                  <a:pt x="1128" y="0"/>
                  <a:pt x="1128" y="0"/>
                </a:cubicBezTo>
                <a:cubicBezTo>
                  <a:pt x="0" y="0"/>
                  <a:pt x="0" y="0"/>
                  <a:pt x="0" y="0"/>
                </a:cubicBezTo>
                <a:lnTo>
                  <a:pt x="654" y="655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  <a:alpha val="4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10"/>
          <p:cNvSpPr>
            <a:spLocks/>
          </p:cNvSpPr>
          <p:nvPr userDrawn="1"/>
        </p:nvSpPr>
        <p:spPr bwMode="auto">
          <a:xfrm>
            <a:off x="6175376" y="1243013"/>
            <a:ext cx="6016625" cy="5614988"/>
          </a:xfrm>
          <a:custGeom>
            <a:avLst/>
            <a:gdLst>
              <a:gd name="T0" fmla="*/ 2769 w 3790"/>
              <a:gd name="T1" fmla="*/ 3537 h 3537"/>
              <a:gd name="T2" fmla="*/ 3790 w 3790"/>
              <a:gd name="T3" fmla="*/ 1551 h 3537"/>
              <a:gd name="T4" fmla="*/ 3790 w 3790"/>
              <a:gd name="T5" fmla="*/ 1014 h 3537"/>
              <a:gd name="T6" fmla="*/ 1816 w 3790"/>
              <a:gd name="T7" fmla="*/ 0 h 3537"/>
              <a:gd name="T8" fmla="*/ 0 w 3790"/>
              <a:gd name="T9" fmla="*/ 3537 h 3537"/>
              <a:gd name="T10" fmla="*/ 2769 w 3790"/>
              <a:gd name="T11" fmla="*/ 3537 h 35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90" h="3537">
                <a:moveTo>
                  <a:pt x="2769" y="3537"/>
                </a:moveTo>
                <a:lnTo>
                  <a:pt x="3790" y="1551"/>
                </a:lnTo>
                <a:lnTo>
                  <a:pt x="3790" y="1014"/>
                </a:lnTo>
                <a:lnTo>
                  <a:pt x="1816" y="0"/>
                </a:lnTo>
                <a:lnTo>
                  <a:pt x="0" y="3537"/>
                </a:lnTo>
                <a:lnTo>
                  <a:pt x="2769" y="353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11"/>
          <p:cNvSpPr>
            <a:spLocks/>
          </p:cNvSpPr>
          <p:nvPr userDrawn="1"/>
        </p:nvSpPr>
        <p:spPr bwMode="auto">
          <a:xfrm>
            <a:off x="3176" y="1498600"/>
            <a:ext cx="995363" cy="1816100"/>
          </a:xfrm>
          <a:custGeom>
            <a:avLst/>
            <a:gdLst>
              <a:gd name="T0" fmla="*/ 0 w 627"/>
              <a:gd name="T1" fmla="*/ 0 h 1144"/>
              <a:gd name="T2" fmla="*/ 0 w 627"/>
              <a:gd name="T3" fmla="*/ 1030 h 1144"/>
              <a:gd name="T4" fmla="*/ 485 w 627"/>
              <a:gd name="T5" fmla="*/ 1002 h 1144"/>
              <a:gd name="T6" fmla="*/ 485 w 627"/>
              <a:gd name="T7" fmla="*/ 1002 h 1144"/>
              <a:gd name="T8" fmla="*/ 485 w 627"/>
              <a:gd name="T9" fmla="*/ 485 h 1144"/>
              <a:gd name="T10" fmla="*/ 0 w 627"/>
              <a:gd name="T11" fmla="*/ 0 h 1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27" h="1144">
                <a:moveTo>
                  <a:pt x="0" y="0"/>
                </a:moveTo>
                <a:cubicBezTo>
                  <a:pt x="0" y="1030"/>
                  <a:pt x="0" y="1030"/>
                  <a:pt x="0" y="1030"/>
                </a:cubicBezTo>
                <a:cubicBezTo>
                  <a:pt x="143" y="1144"/>
                  <a:pt x="352" y="1134"/>
                  <a:pt x="485" y="1002"/>
                </a:cubicBezTo>
                <a:cubicBezTo>
                  <a:pt x="485" y="1002"/>
                  <a:pt x="485" y="1002"/>
                  <a:pt x="485" y="1002"/>
                </a:cubicBezTo>
                <a:cubicBezTo>
                  <a:pt x="627" y="859"/>
                  <a:pt x="627" y="628"/>
                  <a:pt x="485" y="48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14"/>
          <p:cNvSpPr>
            <a:spLocks/>
          </p:cNvSpPr>
          <p:nvPr userDrawn="1"/>
        </p:nvSpPr>
        <p:spPr bwMode="auto">
          <a:xfrm>
            <a:off x="8710613" y="1243013"/>
            <a:ext cx="1670050" cy="679450"/>
          </a:xfrm>
          <a:custGeom>
            <a:avLst/>
            <a:gdLst>
              <a:gd name="T0" fmla="*/ 1052 w 1052"/>
              <a:gd name="T1" fmla="*/ 428 h 428"/>
              <a:gd name="T2" fmla="*/ 219 w 1052"/>
              <a:gd name="T3" fmla="*/ 0 h 428"/>
              <a:gd name="T4" fmla="*/ 0 w 1052"/>
              <a:gd name="T5" fmla="*/ 428 h 428"/>
              <a:gd name="T6" fmla="*/ 1052 w 1052"/>
              <a:gd name="T7" fmla="*/ 428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52" h="428">
                <a:moveTo>
                  <a:pt x="1052" y="428"/>
                </a:moveTo>
                <a:lnTo>
                  <a:pt x="219" y="0"/>
                </a:lnTo>
                <a:lnTo>
                  <a:pt x="0" y="428"/>
                </a:lnTo>
                <a:lnTo>
                  <a:pt x="1052" y="42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15"/>
          <p:cNvSpPr>
            <a:spLocks/>
          </p:cNvSpPr>
          <p:nvPr userDrawn="1"/>
        </p:nvSpPr>
        <p:spPr bwMode="auto">
          <a:xfrm>
            <a:off x="6129338" y="1606550"/>
            <a:ext cx="6062663" cy="3911600"/>
          </a:xfrm>
          <a:custGeom>
            <a:avLst/>
            <a:gdLst>
              <a:gd name="T0" fmla="*/ 3820 w 3820"/>
              <a:gd name="T1" fmla="*/ 0 h 2464"/>
              <a:gd name="T2" fmla="*/ 1232 w 3820"/>
              <a:gd name="T3" fmla="*/ 0 h 2464"/>
              <a:gd name="T4" fmla="*/ 0 w 3820"/>
              <a:gd name="T5" fmla="*/ 1232 h 2464"/>
              <a:gd name="T6" fmla="*/ 0 w 3820"/>
              <a:gd name="T7" fmla="*/ 1232 h 2464"/>
              <a:gd name="T8" fmla="*/ 1232 w 3820"/>
              <a:gd name="T9" fmla="*/ 2464 h 2464"/>
              <a:gd name="T10" fmla="*/ 3820 w 3820"/>
              <a:gd name="T11" fmla="*/ 2464 h 2464"/>
              <a:gd name="T12" fmla="*/ 3820 w 3820"/>
              <a:gd name="T13" fmla="*/ 0 h 2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20" h="2464">
                <a:moveTo>
                  <a:pt x="3820" y="0"/>
                </a:moveTo>
                <a:cubicBezTo>
                  <a:pt x="1232" y="0"/>
                  <a:pt x="1232" y="0"/>
                  <a:pt x="1232" y="0"/>
                </a:cubicBezTo>
                <a:cubicBezTo>
                  <a:pt x="554" y="0"/>
                  <a:pt x="0" y="555"/>
                  <a:pt x="0" y="1232"/>
                </a:cubicBezTo>
                <a:cubicBezTo>
                  <a:pt x="0" y="1232"/>
                  <a:pt x="0" y="1232"/>
                  <a:pt x="0" y="1232"/>
                </a:cubicBezTo>
                <a:cubicBezTo>
                  <a:pt x="0" y="1910"/>
                  <a:pt x="554" y="2464"/>
                  <a:pt x="1232" y="2464"/>
                </a:cubicBezTo>
                <a:cubicBezTo>
                  <a:pt x="3820" y="2464"/>
                  <a:pt x="3820" y="2464"/>
                  <a:pt x="3820" y="2464"/>
                </a:cubicBezTo>
                <a:lnTo>
                  <a:pt x="3820" y="0"/>
                </a:lnTo>
                <a:close/>
              </a:path>
            </a:pathLst>
          </a:custGeom>
          <a:blipFill>
            <a:blip r:embed="rId2"/>
            <a:srcRect/>
            <a:stretch>
              <a:fillRect t="-1649" b="-1639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16"/>
          <p:cNvSpPr>
            <a:spLocks/>
          </p:cNvSpPr>
          <p:nvPr userDrawn="1"/>
        </p:nvSpPr>
        <p:spPr bwMode="auto">
          <a:xfrm>
            <a:off x="9058276" y="1243013"/>
            <a:ext cx="3133725" cy="3892550"/>
          </a:xfrm>
          <a:custGeom>
            <a:avLst/>
            <a:gdLst>
              <a:gd name="T0" fmla="*/ 938 w 1974"/>
              <a:gd name="T1" fmla="*/ 0 h 2452"/>
              <a:gd name="T2" fmla="*/ 0 w 1974"/>
              <a:gd name="T3" fmla="*/ 0 h 2452"/>
              <a:gd name="T4" fmla="*/ 1974 w 1974"/>
              <a:gd name="T5" fmla="*/ 2452 h 2452"/>
              <a:gd name="T6" fmla="*/ 1974 w 1974"/>
              <a:gd name="T7" fmla="*/ 1287 h 2452"/>
              <a:gd name="T8" fmla="*/ 938 w 1974"/>
              <a:gd name="T9" fmla="*/ 0 h 2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74" h="2452">
                <a:moveTo>
                  <a:pt x="938" y="0"/>
                </a:moveTo>
                <a:lnTo>
                  <a:pt x="0" y="0"/>
                </a:lnTo>
                <a:lnTo>
                  <a:pt x="1974" y="2452"/>
                </a:lnTo>
                <a:lnTo>
                  <a:pt x="1974" y="1287"/>
                </a:lnTo>
                <a:lnTo>
                  <a:pt x="938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17"/>
          <p:cNvSpPr>
            <a:spLocks/>
          </p:cNvSpPr>
          <p:nvPr userDrawn="1"/>
        </p:nvSpPr>
        <p:spPr bwMode="auto">
          <a:xfrm>
            <a:off x="11014076" y="1606550"/>
            <a:ext cx="1177925" cy="1430338"/>
          </a:xfrm>
          <a:custGeom>
            <a:avLst/>
            <a:gdLst>
              <a:gd name="T0" fmla="*/ 0 w 742"/>
              <a:gd name="T1" fmla="*/ 0 h 901"/>
              <a:gd name="T2" fmla="*/ 742 w 742"/>
              <a:gd name="T3" fmla="*/ 0 h 901"/>
              <a:gd name="T4" fmla="*/ 742 w 742"/>
              <a:gd name="T5" fmla="*/ 901 h 901"/>
              <a:gd name="T6" fmla="*/ 0 w 742"/>
              <a:gd name="T7" fmla="*/ 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2" h="901">
                <a:moveTo>
                  <a:pt x="0" y="0"/>
                </a:moveTo>
                <a:lnTo>
                  <a:pt x="742" y="0"/>
                </a:lnTo>
                <a:lnTo>
                  <a:pt x="742" y="90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1444626" y="3204572"/>
            <a:ext cx="5211764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444625" y="4265411"/>
            <a:ext cx="2561317" cy="29627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444625" y="4653555"/>
            <a:ext cx="1433681" cy="29627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3C6D1550-C7B4-435C-8DA3-F0B6EBD5B839}"/>
              </a:ext>
            </a:extLst>
          </p:cNvPr>
          <p:cNvSpPr txBox="1">
            <a:spLocks/>
          </p:cNvSpPr>
          <p:nvPr userDrawn="1"/>
        </p:nvSpPr>
        <p:spPr>
          <a:xfrm>
            <a:off x="2391515" y="566510"/>
            <a:ext cx="2134166" cy="341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版权声明</a:t>
            </a:r>
            <a:br>
              <a:rPr lang="zh-CN" altLang="en-US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感谢您下载平台上提供的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作品，为了您和熊猫办公以及原创作者的利益，请勿复制、传播、销售，否则将承担法律责任！熊猫办公将对作品进行维权，按照传播下载次数进行十倍的索取赔偿！</a:t>
            </a:r>
            <a:b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在熊猫办公出售的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模板是免版税类（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Royalty-Free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）正版受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中国人民共和国著作法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世界版权公约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的保护，作品的所有权、版权和著作权归熊猫办公所有，您下载的是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模板素材的使用权。</a:t>
            </a:r>
            <a:b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不得将熊猫办公的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  <a:b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00" spc="12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6146800" y="4047398"/>
            <a:ext cx="6045200" cy="2810601"/>
            <a:chOff x="901701" y="3711575"/>
            <a:chExt cx="6767512" cy="3146426"/>
          </a:xfrm>
        </p:grpSpPr>
        <p:sp>
          <p:nvSpPr>
            <p:cNvPr id="5" name="Freeform 6"/>
            <p:cNvSpPr>
              <a:spLocks/>
            </p:cNvSpPr>
            <p:nvPr userDrawn="1"/>
          </p:nvSpPr>
          <p:spPr bwMode="auto">
            <a:xfrm>
              <a:off x="3627438" y="3711575"/>
              <a:ext cx="4041775" cy="3146425"/>
            </a:xfrm>
            <a:custGeom>
              <a:avLst/>
              <a:gdLst>
                <a:gd name="T0" fmla="*/ 719 w 2546"/>
                <a:gd name="T1" fmla="*/ 155 h 1982"/>
                <a:gd name="T2" fmla="*/ 155 w 2546"/>
                <a:gd name="T3" fmla="*/ 155 h 1982"/>
                <a:gd name="T4" fmla="*/ 155 w 2546"/>
                <a:gd name="T5" fmla="*/ 155 h 1982"/>
                <a:gd name="T6" fmla="*/ 155 w 2546"/>
                <a:gd name="T7" fmla="*/ 719 h 1982"/>
                <a:gd name="T8" fmla="*/ 1418 w 2546"/>
                <a:gd name="T9" fmla="*/ 1982 h 1982"/>
                <a:gd name="T10" fmla="*/ 2546 w 2546"/>
                <a:gd name="T11" fmla="*/ 1982 h 1982"/>
                <a:gd name="T12" fmla="*/ 719 w 2546"/>
                <a:gd name="T13" fmla="*/ 155 h 1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46" h="1982">
                  <a:moveTo>
                    <a:pt x="719" y="155"/>
                  </a:moveTo>
                  <a:cubicBezTo>
                    <a:pt x="564" y="0"/>
                    <a:pt x="310" y="0"/>
                    <a:pt x="155" y="155"/>
                  </a:cubicBezTo>
                  <a:cubicBezTo>
                    <a:pt x="155" y="155"/>
                    <a:pt x="155" y="155"/>
                    <a:pt x="155" y="155"/>
                  </a:cubicBezTo>
                  <a:cubicBezTo>
                    <a:pt x="0" y="310"/>
                    <a:pt x="0" y="564"/>
                    <a:pt x="155" y="719"/>
                  </a:cubicBezTo>
                  <a:cubicBezTo>
                    <a:pt x="1418" y="1982"/>
                    <a:pt x="1418" y="1982"/>
                    <a:pt x="1418" y="1982"/>
                  </a:cubicBezTo>
                  <a:cubicBezTo>
                    <a:pt x="2546" y="1982"/>
                    <a:pt x="2546" y="1982"/>
                    <a:pt x="2546" y="1982"/>
                  </a:cubicBezTo>
                  <a:lnTo>
                    <a:pt x="719" y="15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7"/>
            <p:cNvSpPr>
              <a:spLocks/>
            </p:cNvSpPr>
            <p:nvPr userDrawn="1"/>
          </p:nvSpPr>
          <p:spPr bwMode="auto">
            <a:xfrm>
              <a:off x="901701" y="5830888"/>
              <a:ext cx="1919288" cy="1027113"/>
            </a:xfrm>
            <a:custGeom>
              <a:avLst/>
              <a:gdLst>
                <a:gd name="T0" fmla="*/ 716 w 1209"/>
                <a:gd name="T1" fmla="*/ 155 h 647"/>
                <a:gd name="T2" fmla="*/ 152 w 1209"/>
                <a:gd name="T3" fmla="*/ 155 h 647"/>
                <a:gd name="T4" fmla="*/ 152 w 1209"/>
                <a:gd name="T5" fmla="*/ 155 h 647"/>
                <a:gd name="T6" fmla="*/ 95 w 1209"/>
                <a:gd name="T7" fmla="*/ 647 h 647"/>
                <a:gd name="T8" fmla="*/ 1209 w 1209"/>
                <a:gd name="T9" fmla="*/ 647 h 647"/>
                <a:gd name="T10" fmla="*/ 716 w 1209"/>
                <a:gd name="T11" fmla="*/ 155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9" h="647">
                  <a:moveTo>
                    <a:pt x="716" y="155"/>
                  </a:moveTo>
                  <a:cubicBezTo>
                    <a:pt x="561" y="0"/>
                    <a:pt x="307" y="0"/>
                    <a:pt x="152" y="155"/>
                  </a:cubicBezTo>
                  <a:cubicBezTo>
                    <a:pt x="152" y="155"/>
                    <a:pt x="152" y="155"/>
                    <a:pt x="152" y="155"/>
                  </a:cubicBezTo>
                  <a:cubicBezTo>
                    <a:pt x="19" y="288"/>
                    <a:pt x="0" y="494"/>
                    <a:pt x="95" y="647"/>
                  </a:cubicBezTo>
                  <a:cubicBezTo>
                    <a:pt x="1209" y="647"/>
                    <a:pt x="1209" y="647"/>
                    <a:pt x="1209" y="647"/>
                  </a:cubicBezTo>
                  <a:lnTo>
                    <a:pt x="716" y="15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" name="组合 1"/>
          <p:cNvGrpSpPr/>
          <p:nvPr userDrawn="1"/>
        </p:nvGrpSpPr>
        <p:grpSpPr>
          <a:xfrm>
            <a:off x="0" y="-128336"/>
            <a:ext cx="3248024" cy="3053522"/>
            <a:chOff x="3176" y="0"/>
            <a:chExt cx="3525838" cy="3314700"/>
          </a:xfrm>
        </p:grpSpPr>
        <p:sp>
          <p:nvSpPr>
            <p:cNvPr id="7" name="Freeform 8"/>
            <p:cNvSpPr>
              <a:spLocks/>
            </p:cNvSpPr>
            <p:nvPr userDrawn="1"/>
          </p:nvSpPr>
          <p:spPr bwMode="auto">
            <a:xfrm>
              <a:off x="3176" y="0"/>
              <a:ext cx="3525838" cy="3000375"/>
            </a:xfrm>
            <a:custGeom>
              <a:avLst/>
              <a:gdLst>
                <a:gd name="T0" fmla="*/ 0 w 2222"/>
                <a:gd name="T1" fmla="*/ 232 h 1890"/>
                <a:gd name="T2" fmla="*/ 1503 w 2222"/>
                <a:gd name="T3" fmla="*/ 1735 h 1890"/>
                <a:gd name="T4" fmla="*/ 2067 w 2222"/>
                <a:gd name="T5" fmla="*/ 1735 h 1890"/>
                <a:gd name="T6" fmla="*/ 2067 w 2222"/>
                <a:gd name="T7" fmla="*/ 1735 h 1890"/>
                <a:gd name="T8" fmla="*/ 2067 w 2222"/>
                <a:gd name="T9" fmla="*/ 1170 h 1890"/>
                <a:gd name="T10" fmla="*/ 897 w 2222"/>
                <a:gd name="T11" fmla="*/ 0 h 1890"/>
                <a:gd name="T12" fmla="*/ 0 w 2222"/>
                <a:gd name="T13" fmla="*/ 0 h 1890"/>
                <a:gd name="T14" fmla="*/ 0 w 2222"/>
                <a:gd name="T15" fmla="*/ 232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2" h="1890">
                  <a:moveTo>
                    <a:pt x="0" y="232"/>
                  </a:moveTo>
                  <a:cubicBezTo>
                    <a:pt x="1503" y="1735"/>
                    <a:pt x="1503" y="1735"/>
                    <a:pt x="1503" y="1735"/>
                  </a:cubicBezTo>
                  <a:cubicBezTo>
                    <a:pt x="1658" y="1890"/>
                    <a:pt x="1912" y="1890"/>
                    <a:pt x="2067" y="1735"/>
                  </a:cubicBezTo>
                  <a:cubicBezTo>
                    <a:pt x="2067" y="1735"/>
                    <a:pt x="2067" y="1735"/>
                    <a:pt x="2067" y="1735"/>
                  </a:cubicBezTo>
                  <a:cubicBezTo>
                    <a:pt x="2222" y="1579"/>
                    <a:pt x="2222" y="1326"/>
                    <a:pt x="2067" y="1170"/>
                  </a:cubicBezTo>
                  <a:cubicBezTo>
                    <a:pt x="897" y="0"/>
                    <a:pt x="897" y="0"/>
                    <a:pt x="89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11"/>
            <p:cNvSpPr>
              <a:spLocks/>
            </p:cNvSpPr>
            <p:nvPr userDrawn="1"/>
          </p:nvSpPr>
          <p:spPr bwMode="auto">
            <a:xfrm>
              <a:off x="3176" y="1498600"/>
              <a:ext cx="995363" cy="1816100"/>
            </a:xfrm>
            <a:custGeom>
              <a:avLst/>
              <a:gdLst>
                <a:gd name="T0" fmla="*/ 0 w 627"/>
                <a:gd name="T1" fmla="*/ 0 h 1144"/>
                <a:gd name="T2" fmla="*/ 0 w 627"/>
                <a:gd name="T3" fmla="*/ 1030 h 1144"/>
                <a:gd name="T4" fmla="*/ 485 w 627"/>
                <a:gd name="T5" fmla="*/ 1002 h 1144"/>
                <a:gd name="T6" fmla="*/ 485 w 627"/>
                <a:gd name="T7" fmla="*/ 1002 h 1144"/>
                <a:gd name="T8" fmla="*/ 485 w 627"/>
                <a:gd name="T9" fmla="*/ 485 h 1144"/>
                <a:gd name="T10" fmla="*/ 0 w 627"/>
                <a:gd name="T11" fmla="*/ 0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1144">
                  <a:moveTo>
                    <a:pt x="0" y="0"/>
                  </a:moveTo>
                  <a:cubicBezTo>
                    <a:pt x="0" y="1030"/>
                    <a:pt x="0" y="1030"/>
                    <a:pt x="0" y="1030"/>
                  </a:cubicBezTo>
                  <a:cubicBezTo>
                    <a:pt x="143" y="1144"/>
                    <a:pt x="352" y="1134"/>
                    <a:pt x="485" y="1002"/>
                  </a:cubicBezTo>
                  <a:cubicBezTo>
                    <a:pt x="485" y="1002"/>
                    <a:pt x="485" y="1002"/>
                    <a:pt x="485" y="1002"/>
                  </a:cubicBezTo>
                  <a:cubicBezTo>
                    <a:pt x="627" y="859"/>
                    <a:pt x="627" y="628"/>
                    <a:pt x="485" y="48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3386408" y="2763965"/>
            <a:ext cx="5419185" cy="895350"/>
          </a:xfrm>
        </p:spPr>
        <p:txBody>
          <a:bodyPr anchor="b">
            <a:normAutofit/>
          </a:bodyPr>
          <a:lstStyle>
            <a:lvl1pPr algn="ctr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3386408" y="3659315"/>
            <a:ext cx="5419185" cy="1015623"/>
          </a:xfrm>
        </p:spPr>
        <p:txBody>
          <a:bodyPr anchor="t">
            <a:norm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2021/11/4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CC56B223-2FE4-4230-A2F3-2BE7F4B92269}"/>
              </a:ext>
            </a:extLst>
          </p:cNvPr>
          <p:cNvSpPr txBox="1">
            <a:spLocks/>
          </p:cNvSpPr>
          <p:nvPr userDrawn="1"/>
        </p:nvSpPr>
        <p:spPr>
          <a:xfrm>
            <a:off x="957376" y="1622425"/>
            <a:ext cx="2264795" cy="106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版权声明</a:t>
            </a:r>
            <a:br>
              <a:rPr lang="zh-CN" altLang="en-US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感谢您下载平台上提供的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作品，为了您和熊猫办公以及原创作者的利益，请勿复制、传播、销售，否则将承担法律责任！熊猫办公将对作品进行维权，按照传播下载次数进行十倍的索取赔偿！</a:t>
            </a:r>
            <a:b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在熊猫办公出售的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模板是免版税类（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Royalty-Free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）正版受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中国人民共和国著作法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世界版权公约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的保护，作品的所有权、版权和著作权归熊猫办公所有，您下载的是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模板素材的使用权。</a:t>
            </a:r>
            <a:b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不得将熊猫办公的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  <a:b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00" spc="12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2021/11/4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F2F6433B-822F-40F9-BC43-780B14EF79DD}"/>
              </a:ext>
            </a:extLst>
          </p:cNvPr>
          <p:cNvSpPr/>
          <p:nvPr userDrawn="1"/>
        </p:nvSpPr>
        <p:spPr>
          <a:xfrm>
            <a:off x="0" y="6622026"/>
            <a:ext cx="12192000" cy="2359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2AE1D2C-9F05-40CA-8EC7-4C6360F2FF51}"/>
              </a:ext>
            </a:extLst>
          </p:cNvPr>
          <p:cNvGrpSpPr/>
          <p:nvPr userDrawn="1"/>
        </p:nvGrpSpPr>
        <p:grpSpPr>
          <a:xfrm flipH="1">
            <a:off x="9792928" y="0"/>
            <a:ext cx="2400629" cy="2227006"/>
            <a:chOff x="3176" y="0"/>
            <a:chExt cx="3525838" cy="33147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102AD6F-7F1D-40F8-AFE4-471D0DF33C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0"/>
              <a:ext cx="3525838" cy="3000375"/>
            </a:xfrm>
            <a:custGeom>
              <a:avLst/>
              <a:gdLst>
                <a:gd name="T0" fmla="*/ 0 w 2222"/>
                <a:gd name="T1" fmla="*/ 232 h 1890"/>
                <a:gd name="T2" fmla="*/ 1503 w 2222"/>
                <a:gd name="T3" fmla="*/ 1735 h 1890"/>
                <a:gd name="T4" fmla="*/ 2067 w 2222"/>
                <a:gd name="T5" fmla="*/ 1735 h 1890"/>
                <a:gd name="T6" fmla="*/ 2067 w 2222"/>
                <a:gd name="T7" fmla="*/ 1735 h 1890"/>
                <a:gd name="T8" fmla="*/ 2067 w 2222"/>
                <a:gd name="T9" fmla="*/ 1170 h 1890"/>
                <a:gd name="T10" fmla="*/ 897 w 2222"/>
                <a:gd name="T11" fmla="*/ 0 h 1890"/>
                <a:gd name="T12" fmla="*/ 0 w 2222"/>
                <a:gd name="T13" fmla="*/ 0 h 1890"/>
                <a:gd name="T14" fmla="*/ 0 w 2222"/>
                <a:gd name="T15" fmla="*/ 232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2" h="1890">
                  <a:moveTo>
                    <a:pt x="0" y="232"/>
                  </a:moveTo>
                  <a:cubicBezTo>
                    <a:pt x="1503" y="1735"/>
                    <a:pt x="1503" y="1735"/>
                    <a:pt x="1503" y="1735"/>
                  </a:cubicBezTo>
                  <a:cubicBezTo>
                    <a:pt x="1658" y="1890"/>
                    <a:pt x="1912" y="1890"/>
                    <a:pt x="2067" y="1735"/>
                  </a:cubicBezTo>
                  <a:cubicBezTo>
                    <a:pt x="2067" y="1735"/>
                    <a:pt x="2067" y="1735"/>
                    <a:pt x="2067" y="1735"/>
                  </a:cubicBezTo>
                  <a:cubicBezTo>
                    <a:pt x="2222" y="1579"/>
                    <a:pt x="2222" y="1326"/>
                    <a:pt x="2067" y="1170"/>
                  </a:cubicBezTo>
                  <a:cubicBezTo>
                    <a:pt x="897" y="0"/>
                    <a:pt x="897" y="0"/>
                    <a:pt x="89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960BDC66-37A3-484E-98DD-12E903A58E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1498600"/>
              <a:ext cx="995363" cy="1816100"/>
            </a:xfrm>
            <a:custGeom>
              <a:avLst/>
              <a:gdLst>
                <a:gd name="T0" fmla="*/ 0 w 627"/>
                <a:gd name="T1" fmla="*/ 0 h 1144"/>
                <a:gd name="T2" fmla="*/ 0 w 627"/>
                <a:gd name="T3" fmla="*/ 1030 h 1144"/>
                <a:gd name="T4" fmla="*/ 485 w 627"/>
                <a:gd name="T5" fmla="*/ 1002 h 1144"/>
                <a:gd name="T6" fmla="*/ 485 w 627"/>
                <a:gd name="T7" fmla="*/ 1002 h 1144"/>
                <a:gd name="T8" fmla="*/ 485 w 627"/>
                <a:gd name="T9" fmla="*/ 485 h 1144"/>
                <a:gd name="T10" fmla="*/ 0 w 627"/>
                <a:gd name="T11" fmla="*/ 0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1144">
                  <a:moveTo>
                    <a:pt x="0" y="0"/>
                  </a:moveTo>
                  <a:cubicBezTo>
                    <a:pt x="0" y="1030"/>
                    <a:pt x="0" y="1030"/>
                    <a:pt x="0" y="1030"/>
                  </a:cubicBezTo>
                  <a:cubicBezTo>
                    <a:pt x="143" y="1144"/>
                    <a:pt x="352" y="1134"/>
                    <a:pt x="485" y="1002"/>
                  </a:cubicBezTo>
                  <a:cubicBezTo>
                    <a:pt x="485" y="1002"/>
                    <a:pt x="485" y="1002"/>
                    <a:pt x="485" y="1002"/>
                  </a:cubicBezTo>
                  <a:cubicBezTo>
                    <a:pt x="627" y="859"/>
                    <a:pt x="627" y="628"/>
                    <a:pt x="485" y="48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sp>
        <p:nvSpPr>
          <p:cNvPr id="10" name="标题 1">
            <a:extLst>
              <a:ext uri="{FF2B5EF4-FFF2-40B4-BE49-F238E27FC236}">
                <a16:creationId xmlns:a16="http://schemas.microsoft.com/office/drawing/2014/main" id="{35592363-1B8A-48F3-AE81-A76FD4FDE071}"/>
              </a:ext>
            </a:extLst>
          </p:cNvPr>
          <p:cNvSpPr txBox="1">
            <a:spLocks/>
          </p:cNvSpPr>
          <p:nvPr userDrawn="1"/>
        </p:nvSpPr>
        <p:spPr>
          <a:xfrm>
            <a:off x="1088005" y="775857"/>
            <a:ext cx="2134166" cy="341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版权声明</a:t>
            </a:r>
            <a:br>
              <a:rPr lang="zh-CN" altLang="en-US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感谢您下载平台上提供的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作品，为了您和熊猫办公以及原创作者的利益，请勿复制、传播、销售，否则将承担法律责任！熊猫办公将对作品进行维权，按照传播下载次数进行十倍的索取赔偿！</a:t>
            </a:r>
            <a:b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在熊猫办公出售的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模板是免版税类（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Royalty-Free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）正版受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中国人民共和国著作法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世界版权公约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的保护，作品的所有权、版权和著作权归熊猫办公所有，您下载的是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模板素材的使用权。</a:t>
            </a:r>
            <a:b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不得将熊猫办公的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  <a:b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00" spc="12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83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2021/11/4</a:t>
            </a:fld>
            <a:endParaRPr lang="zh-CN" altLang="en-US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9" r:id="rId3"/>
    <p:sldLayoutId id="2147483662" r:id="rId4"/>
    <p:sldLayoutId id="2147483655" r:id="rId5"/>
    <p:sldLayoutId id="2147483670" r:id="rId6"/>
  </p:sldLayoutIdLst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>
            <a:extLst>
              <a:ext uri="{FF2B5EF4-FFF2-40B4-BE49-F238E27FC236}">
                <a16:creationId xmlns:a16="http://schemas.microsoft.com/office/drawing/2014/main" id="{35EE4764-825D-4662-9B13-09DEAAC876CC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65327CF4-5C75-43CF-B48B-2892268232FC}"/>
              </a:ext>
            </a:extLst>
          </p:cNvPr>
          <p:cNvSpPr>
            <a:spLocks/>
          </p:cNvSpPr>
          <p:nvPr/>
        </p:nvSpPr>
        <p:spPr bwMode="auto">
          <a:xfrm>
            <a:off x="3627438" y="3711575"/>
            <a:ext cx="4041775" cy="3146425"/>
          </a:xfrm>
          <a:custGeom>
            <a:avLst/>
            <a:gdLst>
              <a:gd name="T0" fmla="*/ 719 w 2546"/>
              <a:gd name="T1" fmla="*/ 155 h 1982"/>
              <a:gd name="T2" fmla="*/ 155 w 2546"/>
              <a:gd name="T3" fmla="*/ 155 h 1982"/>
              <a:gd name="T4" fmla="*/ 155 w 2546"/>
              <a:gd name="T5" fmla="*/ 155 h 1982"/>
              <a:gd name="T6" fmla="*/ 155 w 2546"/>
              <a:gd name="T7" fmla="*/ 719 h 1982"/>
              <a:gd name="T8" fmla="*/ 1418 w 2546"/>
              <a:gd name="T9" fmla="*/ 1982 h 1982"/>
              <a:gd name="T10" fmla="*/ 2546 w 2546"/>
              <a:gd name="T11" fmla="*/ 1982 h 1982"/>
              <a:gd name="T12" fmla="*/ 719 w 2546"/>
              <a:gd name="T13" fmla="*/ 155 h 19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46" h="1982">
                <a:moveTo>
                  <a:pt x="719" y="155"/>
                </a:moveTo>
                <a:cubicBezTo>
                  <a:pt x="564" y="0"/>
                  <a:pt x="310" y="0"/>
                  <a:pt x="155" y="155"/>
                </a:cubicBezTo>
                <a:cubicBezTo>
                  <a:pt x="155" y="155"/>
                  <a:pt x="155" y="155"/>
                  <a:pt x="155" y="155"/>
                </a:cubicBezTo>
                <a:cubicBezTo>
                  <a:pt x="0" y="310"/>
                  <a:pt x="0" y="564"/>
                  <a:pt x="155" y="719"/>
                </a:cubicBezTo>
                <a:cubicBezTo>
                  <a:pt x="1418" y="1982"/>
                  <a:pt x="1418" y="1982"/>
                  <a:pt x="1418" y="1982"/>
                </a:cubicBezTo>
                <a:cubicBezTo>
                  <a:pt x="2546" y="1982"/>
                  <a:pt x="2546" y="1982"/>
                  <a:pt x="2546" y="1982"/>
                </a:cubicBezTo>
                <a:lnTo>
                  <a:pt x="719" y="155"/>
                </a:lnTo>
                <a:close/>
              </a:path>
            </a:pathLst>
          </a:custGeom>
          <a:solidFill>
            <a:srgbClr val="FFD257">
              <a:alpha val="4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AD5507DE-B279-4C83-8ECC-C1A97A997965}"/>
              </a:ext>
            </a:extLst>
          </p:cNvPr>
          <p:cNvSpPr>
            <a:spLocks/>
          </p:cNvSpPr>
          <p:nvPr/>
        </p:nvSpPr>
        <p:spPr bwMode="auto">
          <a:xfrm>
            <a:off x="901701" y="5830888"/>
            <a:ext cx="1919288" cy="1027113"/>
          </a:xfrm>
          <a:custGeom>
            <a:avLst/>
            <a:gdLst>
              <a:gd name="T0" fmla="*/ 716 w 1209"/>
              <a:gd name="T1" fmla="*/ 155 h 647"/>
              <a:gd name="T2" fmla="*/ 152 w 1209"/>
              <a:gd name="T3" fmla="*/ 155 h 647"/>
              <a:gd name="T4" fmla="*/ 152 w 1209"/>
              <a:gd name="T5" fmla="*/ 155 h 647"/>
              <a:gd name="T6" fmla="*/ 95 w 1209"/>
              <a:gd name="T7" fmla="*/ 647 h 647"/>
              <a:gd name="T8" fmla="*/ 1209 w 1209"/>
              <a:gd name="T9" fmla="*/ 647 h 647"/>
              <a:gd name="T10" fmla="*/ 716 w 1209"/>
              <a:gd name="T11" fmla="*/ 155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09" h="647">
                <a:moveTo>
                  <a:pt x="716" y="155"/>
                </a:moveTo>
                <a:cubicBezTo>
                  <a:pt x="561" y="0"/>
                  <a:pt x="307" y="0"/>
                  <a:pt x="152" y="155"/>
                </a:cubicBezTo>
                <a:cubicBezTo>
                  <a:pt x="152" y="155"/>
                  <a:pt x="152" y="155"/>
                  <a:pt x="152" y="155"/>
                </a:cubicBezTo>
                <a:cubicBezTo>
                  <a:pt x="19" y="288"/>
                  <a:pt x="0" y="494"/>
                  <a:pt x="95" y="647"/>
                </a:cubicBezTo>
                <a:cubicBezTo>
                  <a:pt x="1209" y="647"/>
                  <a:pt x="1209" y="647"/>
                  <a:pt x="1209" y="647"/>
                </a:cubicBezTo>
                <a:lnTo>
                  <a:pt x="716" y="155"/>
                </a:lnTo>
                <a:close/>
              </a:path>
            </a:pathLst>
          </a:cu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D2AF5760-7A48-4A01-9AB6-412754E849A3}"/>
              </a:ext>
            </a:extLst>
          </p:cNvPr>
          <p:cNvSpPr>
            <a:spLocks/>
          </p:cNvSpPr>
          <p:nvPr/>
        </p:nvSpPr>
        <p:spPr bwMode="auto">
          <a:xfrm>
            <a:off x="3176" y="0"/>
            <a:ext cx="3525838" cy="3000375"/>
          </a:xfrm>
          <a:custGeom>
            <a:avLst/>
            <a:gdLst>
              <a:gd name="T0" fmla="*/ 0 w 2222"/>
              <a:gd name="T1" fmla="*/ 232 h 1890"/>
              <a:gd name="T2" fmla="*/ 1503 w 2222"/>
              <a:gd name="T3" fmla="*/ 1735 h 1890"/>
              <a:gd name="T4" fmla="*/ 2067 w 2222"/>
              <a:gd name="T5" fmla="*/ 1735 h 1890"/>
              <a:gd name="T6" fmla="*/ 2067 w 2222"/>
              <a:gd name="T7" fmla="*/ 1735 h 1890"/>
              <a:gd name="T8" fmla="*/ 2067 w 2222"/>
              <a:gd name="T9" fmla="*/ 1170 h 1890"/>
              <a:gd name="T10" fmla="*/ 897 w 2222"/>
              <a:gd name="T11" fmla="*/ 0 h 1890"/>
              <a:gd name="T12" fmla="*/ 0 w 2222"/>
              <a:gd name="T13" fmla="*/ 0 h 1890"/>
              <a:gd name="T14" fmla="*/ 0 w 2222"/>
              <a:gd name="T15" fmla="*/ 232 h 18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222" h="1890">
                <a:moveTo>
                  <a:pt x="0" y="232"/>
                </a:moveTo>
                <a:cubicBezTo>
                  <a:pt x="1503" y="1735"/>
                  <a:pt x="1503" y="1735"/>
                  <a:pt x="1503" y="1735"/>
                </a:cubicBezTo>
                <a:cubicBezTo>
                  <a:pt x="1658" y="1890"/>
                  <a:pt x="1912" y="1890"/>
                  <a:pt x="2067" y="1735"/>
                </a:cubicBezTo>
                <a:cubicBezTo>
                  <a:pt x="2067" y="1735"/>
                  <a:pt x="2067" y="1735"/>
                  <a:pt x="2067" y="1735"/>
                </a:cubicBezTo>
                <a:cubicBezTo>
                  <a:pt x="2222" y="1579"/>
                  <a:pt x="2222" y="1326"/>
                  <a:pt x="2067" y="1170"/>
                </a:cubicBezTo>
                <a:cubicBezTo>
                  <a:pt x="897" y="0"/>
                  <a:pt x="897" y="0"/>
                  <a:pt x="897" y="0"/>
                </a:cubicBezTo>
                <a:cubicBezTo>
                  <a:pt x="0" y="0"/>
                  <a:pt x="0" y="0"/>
                  <a:pt x="0" y="0"/>
                </a:cubicBezTo>
                <a:lnTo>
                  <a:pt x="0" y="232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  <a:alpha val="4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52A5FDA2-D514-42F1-8C95-6FDF2FE0F949}"/>
              </a:ext>
            </a:extLst>
          </p:cNvPr>
          <p:cNvSpPr>
            <a:spLocks/>
          </p:cNvSpPr>
          <p:nvPr/>
        </p:nvSpPr>
        <p:spPr bwMode="auto">
          <a:xfrm>
            <a:off x="5881688" y="0"/>
            <a:ext cx="2181225" cy="1285875"/>
          </a:xfrm>
          <a:custGeom>
            <a:avLst/>
            <a:gdLst>
              <a:gd name="T0" fmla="*/ 654 w 1374"/>
              <a:gd name="T1" fmla="*/ 655 h 810"/>
              <a:gd name="T2" fmla="*/ 1219 w 1374"/>
              <a:gd name="T3" fmla="*/ 655 h 810"/>
              <a:gd name="T4" fmla="*/ 1219 w 1374"/>
              <a:gd name="T5" fmla="*/ 655 h 810"/>
              <a:gd name="T6" fmla="*/ 1219 w 1374"/>
              <a:gd name="T7" fmla="*/ 91 h 810"/>
              <a:gd name="T8" fmla="*/ 1128 w 1374"/>
              <a:gd name="T9" fmla="*/ 0 h 810"/>
              <a:gd name="T10" fmla="*/ 0 w 1374"/>
              <a:gd name="T11" fmla="*/ 0 h 810"/>
              <a:gd name="T12" fmla="*/ 654 w 1374"/>
              <a:gd name="T13" fmla="*/ 655 h 8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74" h="810">
                <a:moveTo>
                  <a:pt x="654" y="655"/>
                </a:moveTo>
                <a:cubicBezTo>
                  <a:pt x="810" y="810"/>
                  <a:pt x="1063" y="810"/>
                  <a:pt x="1219" y="655"/>
                </a:cubicBezTo>
                <a:cubicBezTo>
                  <a:pt x="1219" y="655"/>
                  <a:pt x="1219" y="655"/>
                  <a:pt x="1219" y="655"/>
                </a:cubicBezTo>
                <a:cubicBezTo>
                  <a:pt x="1374" y="500"/>
                  <a:pt x="1374" y="246"/>
                  <a:pt x="1219" y="91"/>
                </a:cubicBezTo>
                <a:cubicBezTo>
                  <a:pt x="1128" y="0"/>
                  <a:pt x="1128" y="0"/>
                  <a:pt x="1128" y="0"/>
                </a:cubicBezTo>
                <a:cubicBezTo>
                  <a:pt x="0" y="0"/>
                  <a:pt x="0" y="0"/>
                  <a:pt x="0" y="0"/>
                </a:cubicBezTo>
                <a:lnTo>
                  <a:pt x="654" y="655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  <a:alpha val="4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97312E0A-5DEA-46FF-87FA-54CCD56EF395}"/>
              </a:ext>
            </a:extLst>
          </p:cNvPr>
          <p:cNvSpPr>
            <a:spLocks/>
          </p:cNvSpPr>
          <p:nvPr/>
        </p:nvSpPr>
        <p:spPr bwMode="auto">
          <a:xfrm>
            <a:off x="3176" y="1498600"/>
            <a:ext cx="995363" cy="1816100"/>
          </a:xfrm>
          <a:custGeom>
            <a:avLst/>
            <a:gdLst>
              <a:gd name="T0" fmla="*/ 0 w 627"/>
              <a:gd name="T1" fmla="*/ 0 h 1144"/>
              <a:gd name="T2" fmla="*/ 0 w 627"/>
              <a:gd name="T3" fmla="*/ 1030 h 1144"/>
              <a:gd name="T4" fmla="*/ 485 w 627"/>
              <a:gd name="T5" fmla="*/ 1002 h 1144"/>
              <a:gd name="T6" fmla="*/ 485 w 627"/>
              <a:gd name="T7" fmla="*/ 1002 h 1144"/>
              <a:gd name="T8" fmla="*/ 485 w 627"/>
              <a:gd name="T9" fmla="*/ 485 h 1144"/>
              <a:gd name="T10" fmla="*/ 0 w 627"/>
              <a:gd name="T11" fmla="*/ 0 h 1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27" h="1144">
                <a:moveTo>
                  <a:pt x="0" y="0"/>
                </a:moveTo>
                <a:cubicBezTo>
                  <a:pt x="0" y="1030"/>
                  <a:pt x="0" y="1030"/>
                  <a:pt x="0" y="1030"/>
                </a:cubicBezTo>
                <a:cubicBezTo>
                  <a:pt x="143" y="1144"/>
                  <a:pt x="352" y="1134"/>
                  <a:pt x="485" y="1002"/>
                </a:cubicBezTo>
                <a:cubicBezTo>
                  <a:pt x="485" y="1002"/>
                  <a:pt x="485" y="1002"/>
                  <a:pt x="485" y="1002"/>
                </a:cubicBezTo>
                <a:cubicBezTo>
                  <a:pt x="627" y="859"/>
                  <a:pt x="627" y="628"/>
                  <a:pt x="485" y="48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6F6815A-745A-4A11-9135-72EE072E4FD8}"/>
              </a:ext>
            </a:extLst>
          </p:cNvPr>
          <p:cNvGrpSpPr/>
          <p:nvPr/>
        </p:nvGrpSpPr>
        <p:grpSpPr>
          <a:xfrm>
            <a:off x="6175376" y="1243013"/>
            <a:ext cx="6016625" cy="5614988"/>
            <a:chOff x="6175376" y="1243013"/>
            <a:chExt cx="6016625" cy="5614988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FCBD26F5-4A9C-4881-9174-34BFFE38B4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5376" y="1243013"/>
              <a:ext cx="6016625" cy="5614988"/>
            </a:xfrm>
            <a:custGeom>
              <a:avLst/>
              <a:gdLst>
                <a:gd name="T0" fmla="*/ 2769 w 3790"/>
                <a:gd name="T1" fmla="*/ 3537 h 3537"/>
                <a:gd name="T2" fmla="*/ 3790 w 3790"/>
                <a:gd name="T3" fmla="*/ 1551 h 3537"/>
                <a:gd name="T4" fmla="*/ 3790 w 3790"/>
                <a:gd name="T5" fmla="*/ 1014 h 3537"/>
                <a:gd name="T6" fmla="*/ 1816 w 3790"/>
                <a:gd name="T7" fmla="*/ 0 h 3537"/>
                <a:gd name="T8" fmla="*/ 0 w 3790"/>
                <a:gd name="T9" fmla="*/ 3537 h 3537"/>
                <a:gd name="T10" fmla="*/ 2769 w 3790"/>
                <a:gd name="T11" fmla="*/ 3537 h 3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90" h="3537">
                  <a:moveTo>
                    <a:pt x="2769" y="3537"/>
                  </a:moveTo>
                  <a:lnTo>
                    <a:pt x="3790" y="1551"/>
                  </a:lnTo>
                  <a:lnTo>
                    <a:pt x="3790" y="1014"/>
                  </a:lnTo>
                  <a:lnTo>
                    <a:pt x="1816" y="0"/>
                  </a:lnTo>
                  <a:lnTo>
                    <a:pt x="0" y="3537"/>
                  </a:lnTo>
                  <a:lnTo>
                    <a:pt x="2769" y="35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040C11AB-9721-44BE-B9F4-B476F2ECD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0613" y="1243013"/>
              <a:ext cx="1670050" cy="679450"/>
            </a:xfrm>
            <a:custGeom>
              <a:avLst/>
              <a:gdLst>
                <a:gd name="T0" fmla="*/ 1052 w 1052"/>
                <a:gd name="T1" fmla="*/ 428 h 428"/>
                <a:gd name="T2" fmla="*/ 219 w 1052"/>
                <a:gd name="T3" fmla="*/ 0 h 428"/>
                <a:gd name="T4" fmla="*/ 0 w 1052"/>
                <a:gd name="T5" fmla="*/ 428 h 428"/>
                <a:gd name="T6" fmla="*/ 1052 w 1052"/>
                <a:gd name="T7" fmla="*/ 428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2" h="428">
                  <a:moveTo>
                    <a:pt x="1052" y="428"/>
                  </a:moveTo>
                  <a:lnTo>
                    <a:pt x="219" y="0"/>
                  </a:lnTo>
                  <a:lnTo>
                    <a:pt x="0" y="428"/>
                  </a:lnTo>
                  <a:lnTo>
                    <a:pt x="1052" y="428"/>
                  </a:lnTo>
                  <a:close/>
                </a:path>
              </a:pathLst>
            </a:custGeom>
            <a:solidFill>
              <a:srgbClr val="E6A8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sp>
        <p:nvSpPr>
          <p:cNvPr id="12" name="Freeform 15">
            <a:extLst>
              <a:ext uri="{FF2B5EF4-FFF2-40B4-BE49-F238E27FC236}">
                <a16:creationId xmlns:a16="http://schemas.microsoft.com/office/drawing/2014/main" id="{86C3C9E1-B4A9-48A5-A2DB-F792810244ED}"/>
              </a:ext>
            </a:extLst>
          </p:cNvPr>
          <p:cNvSpPr>
            <a:spLocks/>
          </p:cNvSpPr>
          <p:nvPr/>
        </p:nvSpPr>
        <p:spPr bwMode="auto">
          <a:xfrm>
            <a:off x="6129338" y="1606550"/>
            <a:ext cx="6062663" cy="3911600"/>
          </a:xfrm>
          <a:custGeom>
            <a:avLst/>
            <a:gdLst>
              <a:gd name="T0" fmla="*/ 3820 w 3820"/>
              <a:gd name="T1" fmla="*/ 0 h 2464"/>
              <a:gd name="T2" fmla="*/ 1232 w 3820"/>
              <a:gd name="T3" fmla="*/ 0 h 2464"/>
              <a:gd name="T4" fmla="*/ 0 w 3820"/>
              <a:gd name="T5" fmla="*/ 1232 h 2464"/>
              <a:gd name="T6" fmla="*/ 0 w 3820"/>
              <a:gd name="T7" fmla="*/ 1232 h 2464"/>
              <a:gd name="T8" fmla="*/ 1232 w 3820"/>
              <a:gd name="T9" fmla="*/ 2464 h 2464"/>
              <a:gd name="T10" fmla="*/ 3820 w 3820"/>
              <a:gd name="T11" fmla="*/ 2464 h 2464"/>
              <a:gd name="T12" fmla="*/ 3820 w 3820"/>
              <a:gd name="T13" fmla="*/ 0 h 2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20" h="2464">
                <a:moveTo>
                  <a:pt x="3820" y="0"/>
                </a:moveTo>
                <a:cubicBezTo>
                  <a:pt x="1232" y="0"/>
                  <a:pt x="1232" y="0"/>
                  <a:pt x="1232" y="0"/>
                </a:cubicBezTo>
                <a:cubicBezTo>
                  <a:pt x="554" y="0"/>
                  <a:pt x="0" y="555"/>
                  <a:pt x="0" y="1232"/>
                </a:cubicBezTo>
                <a:cubicBezTo>
                  <a:pt x="0" y="1232"/>
                  <a:pt x="0" y="1232"/>
                  <a:pt x="0" y="1232"/>
                </a:cubicBezTo>
                <a:cubicBezTo>
                  <a:pt x="0" y="1910"/>
                  <a:pt x="554" y="2464"/>
                  <a:pt x="1232" y="2464"/>
                </a:cubicBezTo>
                <a:cubicBezTo>
                  <a:pt x="3820" y="2464"/>
                  <a:pt x="3820" y="2464"/>
                  <a:pt x="3820" y="2464"/>
                </a:cubicBezTo>
                <a:lnTo>
                  <a:pt x="3820" y="0"/>
                </a:lnTo>
                <a:close/>
              </a:path>
            </a:pathLst>
          </a:custGeom>
          <a:blipFill>
            <a:blip r:embed="rId5"/>
            <a:srcRect/>
            <a:stretch>
              <a:fillRect t="-1649" b="-1639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16">
            <a:extLst>
              <a:ext uri="{FF2B5EF4-FFF2-40B4-BE49-F238E27FC236}">
                <a16:creationId xmlns:a16="http://schemas.microsoft.com/office/drawing/2014/main" id="{302DFC67-526D-435C-941F-862DA7D2A176}"/>
              </a:ext>
            </a:extLst>
          </p:cNvPr>
          <p:cNvSpPr>
            <a:spLocks/>
          </p:cNvSpPr>
          <p:nvPr/>
        </p:nvSpPr>
        <p:spPr bwMode="auto">
          <a:xfrm>
            <a:off x="9058276" y="1243013"/>
            <a:ext cx="3133725" cy="3892550"/>
          </a:xfrm>
          <a:custGeom>
            <a:avLst/>
            <a:gdLst>
              <a:gd name="T0" fmla="*/ 938 w 1974"/>
              <a:gd name="T1" fmla="*/ 0 h 2452"/>
              <a:gd name="T2" fmla="*/ 0 w 1974"/>
              <a:gd name="T3" fmla="*/ 0 h 2452"/>
              <a:gd name="T4" fmla="*/ 1974 w 1974"/>
              <a:gd name="T5" fmla="*/ 2452 h 2452"/>
              <a:gd name="T6" fmla="*/ 1974 w 1974"/>
              <a:gd name="T7" fmla="*/ 1287 h 2452"/>
              <a:gd name="T8" fmla="*/ 938 w 1974"/>
              <a:gd name="T9" fmla="*/ 0 h 2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74" h="2452">
                <a:moveTo>
                  <a:pt x="938" y="0"/>
                </a:moveTo>
                <a:lnTo>
                  <a:pt x="0" y="0"/>
                </a:lnTo>
                <a:lnTo>
                  <a:pt x="1974" y="2452"/>
                </a:lnTo>
                <a:lnTo>
                  <a:pt x="1974" y="1287"/>
                </a:lnTo>
                <a:lnTo>
                  <a:pt x="938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17">
            <a:extLst>
              <a:ext uri="{FF2B5EF4-FFF2-40B4-BE49-F238E27FC236}">
                <a16:creationId xmlns:a16="http://schemas.microsoft.com/office/drawing/2014/main" id="{04204FB1-4A5A-4E4F-86EF-ABDF189DF4F8}"/>
              </a:ext>
            </a:extLst>
          </p:cNvPr>
          <p:cNvSpPr>
            <a:spLocks/>
          </p:cNvSpPr>
          <p:nvPr/>
        </p:nvSpPr>
        <p:spPr bwMode="auto">
          <a:xfrm>
            <a:off x="11014076" y="1606550"/>
            <a:ext cx="1177925" cy="1430338"/>
          </a:xfrm>
          <a:custGeom>
            <a:avLst/>
            <a:gdLst>
              <a:gd name="T0" fmla="*/ 0 w 742"/>
              <a:gd name="T1" fmla="*/ 0 h 901"/>
              <a:gd name="T2" fmla="*/ 742 w 742"/>
              <a:gd name="T3" fmla="*/ 0 h 901"/>
              <a:gd name="T4" fmla="*/ 742 w 742"/>
              <a:gd name="T5" fmla="*/ 901 h 901"/>
              <a:gd name="T6" fmla="*/ 0 w 742"/>
              <a:gd name="T7" fmla="*/ 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2" h="901">
                <a:moveTo>
                  <a:pt x="0" y="0"/>
                </a:moveTo>
                <a:lnTo>
                  <a:pt x="742" y="0"/>
                </a:lnTo>
                <a:lnTo>
                  <a:pt x="742" y="90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9FD08556-6593-4543-AF5E-A878CA22F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885" y="1582738"/>
            <a:ext cx="6245992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5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北疆旅游产品投放策略分析报告</a:t>
            </a:r>
          </a:p>
        </p:txBody>
      </p:sp>
      <p:pic>
        <p:nvPicPr>
          <p:cNvPr id="20" name="企业宣传">
            <a:hlinkClick r:id="" action="ppaction://media"/>
            <a:extLst>
              <a:ext uri="{FF2B5EF4-FFF2-40B4-BE49-F238E27FC236}">
                <a16:creationId xmlns:a16="http://schemas.microsoft.com/office/drawing/2014/main" id="{029A33C9-6166-488E-9C56-B299707CAF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487187" y="-1055177"/>
            <a:ext cx="609600" cy="609600"/>
          </a:xfrm>
          <a:prstGeom prst="rect">
            <a:avLst/>
          </a:prstGeom>
        </p:spPr>
      </p:pic>
      <p:sp>
        <p:nvSpPr>
          <p:cNvPr id="22" name="TextBox 7">
            <a:extLst>
              <a:ext uri="{FF2B5EF4-FFF2-40B4-BE49-F238E27FC236}">
                <a16:creationId xmlns:a16="http://schemas.microsoft.com/office/drawing/2014/main" id="{771AB3A5-E515-4017-AA2D-AEF0D8947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9337" y="3261395"/>
            <a:ext cx="3757188" cy="490189"/>
          </a:xfrm>
          <a:prstGeom prst="roundRect">
            <a:avLst>
              <a:gd name="adj" fmla="val 50000"/>
            </a:avLst>
          </a:prstGeom>
          <a:solidFill>
            <a:srgbClr val="FFD257"/>
          </a:solidFill>
          <a:ln>
            <a:noFill/>
          </a:ln>
        </p:spPr>
        <p:txBody>
          <a:bodyPr wrap="square" lIns="0" tIns="0" rIns="0" bIns="0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汇报人：吕君彬  </a:t>
            </a:r>
            <a:r>
              <a:rPr lang="en-US" altLang="zh-CN" sz="1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   </a:t>
            </a:r>
            <a:r>
              <a:rPr lang="zh-CN" altLang="en-US" sz="1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日期：</a:t>
            </a:r>
            <a:r>
              <a:rPr lang="en-US" altLang="zh-CN" sz="1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2021</a:t>
            </a:r>
            <a:r>
              <a:rPr lang="zh-CN" altLang="en-US" sz="1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年</a:t>
            </a:r>
            <a:r>
              <a:rPr lang="en-US" altLang="zh-CN" sz="1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11</a:t>
            </a:r>
            <a:r>
              <a:rPr lang="zh-CN" altLang="en-US" sz="1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315377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125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970"/>
                            </p:stCondLst>
                            <p:childTnLst>
                              <p:par>
                                <p:cTn id="41" presetID="27" presetClass="emph" presetSubtype="0" fill="remove" grpId="1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225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42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6A800"/>
                                      </p:to>
                                    </p:animClr>
                                    <p:animClr clrSpc="rgb" dir="cw">
                                      <p:cBhvr>
                                        <p:cTn id="43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6A800"/>
                                      </p:to>
                                    </p:animClr>
                                    <p:set>
                                      <p:cBhvr>
                                        <p:cTn id="44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763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2" grpId="0" animBg="1"/>
      <p:bldP spid="13" grpId="0" animBg="1"/>
      <p:bldP spid="14" grpId="0" animBg="1"/>
      <p:bldP spid="18" grpId="0" animBg="1"/>
      <p:bldP spid="18" grpId="1"/>
      <p:bldP spid="2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224B830-9A9C-4764-8933-63131547078B}"/>
              </a:ext>
            </a:extLst>
          </p:cNvPr>
          <p:cNvGrpSpPr/>
          <p:nvPr/>
        </p:nvGrpSpPr>
        <p:grpSpPr>
          <a:xfrm flipH="1">
            <a:off x="9792928" y="0"/>
            <a:ext cx="2400629" cy="2227006"/>
            <a:chOff x="3176" y="0"/>
            <a:chExt cx="3525838" cy="3314700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DA78B156-8CE2-4831-A11E-BE23830F3E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0"/>
              <a:ext cx="3525838" cy="3000375"/>
            </a:xfrm>
            <a:custGeom>
              <a:avLst/>
              <a:gdLst>
                <a:gd name="T0" fmla="*/ 0 w 2222"/>
                <a:gd name="T1" fmla="*/ 232 h 1890"/>
                <a:gd name="T2" fmla="*/ 1503 w 2222"/>
                <a:gd name="T3" fmla="*/ 1735 h 1890"/>
                <a:gd name="T4" fmla="*/ 2067 w 2222"/>
                <a:gd name="T5" fmla="*/ 1735 h 1890"/>
                <a:gd name="T6" fmla="*/ 2067 w 2222"/>
                <a:gd name="T7" fmla="*/ 1735 h 1890"/>
                <a:gd name="T8" fmla="*/ 2067 w 2222"/>
                <a:gd name="T9" fmla="*/ 1170 h 1890"/>
                <a:gd name="T10" fmla="*/ 897 w 2222"/>
                <a:gd name="T11" fmla="*/ 0 h 1890"/>
                <a:gd name="T12" fmla="*/ 0 w 2222"/>
                <a:gd name="T13" fmla="*/ 0 h 1890"/>
                <a:gd name="T14" fmla="*/ 0 w 2222"/>
                <a:gd name="T15" fmla="*/ 232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2" h="1890">
                  <a:moveTo>
                    <a:pt x="0" y="232"/>
                  </a:moveTo>
                  <a:cubicBezTo>
                    <a:pt x="1503" y="1735"/>
                    <a:pt x="1503" y="1735"/>
                    <a:pt x="1503" y="1735"/>
                  </a:cubicBezTo>
                  <a:cubicBezTo>
                    <a:pt x="1658" y="1890"/>
                    <a:pt x="1912" y="1890"/>
                    <a:pt x="2067" y="1735"/>
                  </a:cubicBezTo>
                  <a:cubicBezTo>
                    <a:pt x="2067" y="1735"/>
                    <a:pt x="2067" y="1735"/>
                    <a:pt x="2067" y="1735"/>
                  </a:cubicBezTo>
                  <a:cubicBezTo>
                    <a:pt x="2222" y="1579"/>
                    <a:pt x="2222" y="1326"/>
                    <a:pt x="2067" y="1170"/>
                  </a:cubicBezTo>
                  <a:cubicBezTo>
                    <a:pt x="897" y="0"/>
                    <a:pt x="897" y="0"/>
                    <a:pt x="89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E47B1B61-8752-45CD-AC8A-4A0E01355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1498600"/>
              <a:ext cx="995363" cy="1816100"/>
            </a:xfrm>
            <a:custGeom>
              <a:avLst/>
              <a:gdLst>
                <a:gd name="T0" fmla="*/ 0 w 627"/>
                <a:gd name="T1" fmla="*/ 0 h 1144"/>
                <a:gd name="T2" fmla="*/ 0 w 627"/>
                <a:gd name="T3" fmla="*/ 1030 h 1144"/>
                <a:gd name="T4" fmla="*/ 485 w 627"/>
                <a:gd name="T5" fmla="*/ 1002 h 1144"/>
                <a:gd name="T6" fmla="*/ 485 w 627"/>
                <a:gd name="T7" fmla="*/ 1002 h 1144"/>
                <a:gd name="T8" fmla="*/ 485 w 627"/>
                <a:gd name="T9" fmla="*/ 485 h 1144"/>
                <a:gd name="T10" fmla="*/ 0 w 627"/>
                <a:gd name="T11" fmla="*/ 0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1144">
                  <a:moveTo>
                    <a:pt x="0" y="0"/>
                  </a:moveTo>
                  <a:cubicBezTo>
                    <a:pt x="0" y="1030"/>
                    <a:pt x="0" y="1030"/>
                    <a:pt x="0" y="1030"/>
                  </a:cubicBezTo>
                  <a:cubicBezTo>
                    <a:pt x="143" y="1144"/>
                    <a:pt x="352" y="1134"/>
                    <a:pt x="485" y="1002"/>
                  </a:cubicBezTo>
                  <a:cubicBezTo>
                    <a:pt x="485" y="1002"/>
                    <a:pt x="485" y="1002"/>
                    <a:pt x="485" y="1002"/>
                  </a:cubicBezTo>
                  <a:cubicBezTo>
                    <a:pt x="627" y="859"/>
                    <a:pt x="627" y="628"/>
                    <a:pt x="485" y="48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B52E571-E2AB-4695-9561-B044C46A35CB}"/>
              </a:ext>
            </a:extLst>
          </p:cNvPr>
          <p:cNvGrpSpPr/>
          <p:nvPr/>
        </p:nvGrpSpPr>
        <p:grpSpPr>
          <a:xfrm>
            <a:off x="294968" y="95864"/>
            <a:ext cx="3819832" cy="445804"/>
            <a:chOff x="294968" y="95864"/>
            <a:chExt cx="3819832" cy="445804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CDD3465-74E3-4357-9D61-25F7C500DE5A}"/>
                </a:ext>
              </a:extLst>
            </p:cNvPr>
            <p:cNvGrpSpPr/>
            <p:nvPr/>
          </p:nvGrpSpPr>
          <p:grpSpPr>
            <a:xfrm>
              <a:off x="294968" y="176981"/>
              <a:ext cx="619432" cy="288000"/>
              <a:chOff x="294968" y="176981"/>
              <a:chExt cx="619432" cy="235974"/>
            </a:xfrm>
            <a:effectLst>
              <a:outerShdw blurRad="508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6D2C906-6EE8-447F-84F4-B6FE93183EB7}"/>
                  </a:ext>
                </a:extLst>
              </p:cNvPr>
              <p:cNvSpPr/>
              <p:nvPr/>
            </p:nvSpPr>
            <p:spPr>
              <a:xfrm>
                <a:off x="294968" y="176981"/>
                <a:ext cx="309716" cy="235974"/>
              </a:xfrm>
              <a:prstGeom prst="rect">
                <a:avLst/>
              </a:prstGeom>
              <a:solidFill>
                <a:srgbClr val="FFD2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B59F887-1656-4613-8A27-E85C4D813EF5}"/>
                  </a:ext>
                </a:extLst>
              </p:cNvPr>
              <p:cNvSpPr/>
              <p:nvPr/>
            </p:nvSpPr>
            <p:spPr>
              <a:xfrm>
                <a:off x="604684" y="176981"/>
                <a:ext cx="309716" cy="23597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islíde">
              <a:extLst>
                <a:ext uri="{FF2B5EF4-FFF2-40B4-BE49-F238E27FC236}">
                  <a16:creationId xmlns:a16="http://schemas.microsoft.com/office/drawing/2014/main" id="{B5DE6DA9-999E-4B35-A2AC-3AF1F47EEA32}"/>
                </a:ext>
              </a:extLst>
            </p:cNvPr>
            <p:cNvSpPr txBox="1"/>
            <p:nvPr/>
          </p:nvSpPr>
          <p:spPr bwMode="auto">
            <a:xfrm>
              <a:off x="995664" y="95864"/>
              <a:ext cx="3119136" cy="445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数据获取</a:t>
              </a:r>
            </a:p>
          </p:txBody>
        </p:sp>
      </p:grpSp>
      <p:sp>
        <p:nvSpPr>
          <p:cNvPr id="16" name="TextBox 33">
            <a:extLst>
              <a:ext uri="{FF2B5EF4-FFF2-40B4-BE49-F238E27FC236}">
                <a16:creationId xmlns:a16="http://schemas.microsoft.com/office/drawing/2014/main" id="{86CE6103-8710-462F-909B-2A958E95616B}"/>
              </a:ext>
            </a:extLst>
          </p:cNvPr>
          <p:cNvSpPr txBox="1"/>
          <p:nvPr/>
        </p:nvSpPr>
        <p:spPr>
          <a:xfrm>
            <a:off x="995664" y="4960969"/>
            <a:ext cx="9761983" cy="12311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 algn="r">
              <a:lnSpc>
                <a:spcPts val="2000"/>
              </a:lnSpc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①创建抓取单个出发城市产品信息的函数，并将城市代码作为参数传递到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URL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中。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pPr algn="l">
              <a:lnSpc>
                <a:spcPct val="100000"/>
              </a:lnSpc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②通过预先设定的北京至北疆的旅游路线产品信息，抓取后发现实际抓取到的数据均是上海出发至海南的旅游产品，与预想的有出入，原因可能是携程展示的数据是经过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JavaScript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渲染过的，解决方案是在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selenium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打开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URL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时，先在页面的搜索按钮上先点击一次，这样抓取下来的数据才是准确的。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pPr algn="l">
              <a:lnSpc>
                <a:spcPct val="100000"/>
              </a:lnSpc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③由于大部分地区出发的产品，有效数据都集中在前三页，所以只抓取前三页的数据。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79C628E-B4FE-4477-84C9-B198D3764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79" y="622391"/>
            <a:ext cx="10921730" cy="421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983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224B830-9A9C-4764-8933-63131547078B}"/>
              </a:ext>
            </a:extLst>
          </p:cNvPr>
          <p:cNvGrpSpPr/>
          <p:nvPr/>
        </p:nvGrpSpPr>
        <p:grpSpPr>
          <a:xfrm flipH="1">
            <a:off x="9792928" y="0"/>
            <a:ext cx="2400629" cy="2227006"/>
            <a:chOff x="3176" y="0"/>
            <a:chExt cx="3525838" cy="3314700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DA78B156-8CE2-4831-A11E-BE23830F3E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0"/>
              <a:ext cx="3525838" cy="3000375"/>
            </a:xfrm>
            <a:custGeom>
              <a:avLst/>
              <a:gdLst>
                <a:gd name="T0" fmla="*/ 0 w 2222"/>
                <a:gd name="T1" fmla="*/ 232 h 1890"/>
                <a:gd name="T2" fmla="*/ 1503 w 2222"/>
                <a:gd name="T3" fmla="*/ 1735 h 1890"/>
                <a:gd name="T4" fmla="*/ 2067 w 2222"/>
                <a:gd name="T5" fmla="*/ 1735 h 1890"/>
                <a:gd name="T6" fmla="*/ 2067 w 2222"/>
                <a:gd name="T7" fmla="*/ 1735 h 1890"/>
                <a:gd name="T8" fmla="*/ 2067 w 2222"/>
                <a:gd name="T9" fmla="*/ 1170 h 1890"/>
                <a:gd name="T10" fmla="*/ 897 w 2222"/>
                <a:gd name="T11" fmla="*/ 0 h 1890"/>
                <a:gd name="T12" fmla="*/ 0 w 2222"/>
                <a:gd name="T13" fmla="*/ 0 h 1890"/>
                <a:gd name="T14" fmla="*/ 0 w 2222"/>
                <a:gd name="T15" fmla="*/ 232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2" h="1890">
                  <a:moveTo>
                    <a:pt x="0" y="232"/>
                  </a:moveTo>
                  <a:cubicBezTo>
                    <a:pt x="1503" y="1735"/>
                    <a:pt x="1503" y="1735"/>
                    <a:pt x="1503" y="1735"/>
                  </a:cubicBezTo>
                  <a:cubicBezTo>
                    <a:pt x="1658" y="1890"/>
                    <a:pt x="1912" y="1890"/>
                    <a:pt x="2067" y="1735"/>
                  </a:cubicBezTo>
                  <a:cubicBezTo>
                    <a:pt x="2067" y="1735"/>
                    <a:pt x="2067" y="1735"/>
                    <a:pt x="2067" y="1735"/>
                  </a:cubicBezTo>
                  <a:cubicBezTo>
                    <a:pt x="2222" y="1579"/>
                    <a:pt x="2222" y="1326"/>
                    <a:pt x="2067" y="1170"/>
                  </a:cubicBezTo>
                  <a:cubicBezTo>
                    <a:pt x="897" y="0"/>
                    <a:pt x="897" y="0"/>
                    <a:pt x="89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E47B1B61-8752-45CD-AC8A-4A0E01355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1498600"/>
              <a:ext cx="995363" cy="1816100"/>
            </a:xfrm>
            <a:custGeom>
              <a:avLst/>
              <a:gdLst>
                <a:gd name="T0" fmla="*/ 0 w 627"/>
                <a:gd name="T1" fmla="*/ 0 h 1144"/>
                <a:gd name="T2" fmla="*/ 0 w 627"/>
                <a:gd name="T3" fmla="*/ 1030 h 1144"/>
                <a:gd name="T4" fmla="*/ 485 w 627"/>
                <a:gd name="T5" fmla="*/ 1002 h 1144"/>
                <a:gd name="T6" fmla="*/ 485 w 627"/>
                <a:gd name="T7" fmla="*/ 1002 h 1144"/>
                <a:gd name="T8" fmla="*/ 485 w 627"/>
                <a:gd name="T9" fmla="*/ 485 h 1144"/>
                <a:gd name="T10" fmla="*/ 0 w 627"/>
                <a:gd name="T11" fmla="*/ 0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1144">
                  <a:moveTo>
                    <a:pt x="0" y="0"/>
                  </a:moveTo>
                  <a:cubicBezTo>
                    <a:pt x="0" y="1030"/>
                    <a:pt x="0" y="1030"/>
                    <a:pt x="0" y="1030"/>
                  </a:cubicBezTo>
                  <a:cubicBezTo>
                    <a:pt x="143" y="1144"/>
                    <a:pt x="352" y="1134"/>
                    <a:pt x="485" y="1002"/>
                  </a:cubicBezTo>
                  <a:cubicBezTo>
                    <a:pt x="485" y="1002"/>
                    <a:pt x="485" y="1002"/>
                    <a:pt x="485" y="1002"/>
                  </a:cubicBezTo>
                  <a:cubicBezTo>
                    <a:pt x="627" y="859"/>
                    <a:pt x="627" y="628"/>
                    <a:pt x="485" y="48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B52E571-E2AB-4695-9561-B044C46A35CB}"/>
              </a:ext>
            </a:extLst>
          </p:cNvPr>
          <p:cNvGrpSpPr/>
          <p:nvPr/>
        </p:nvGrpSpPr>
        <p:grpSpPr>
          <a:xfrm>
            <a:off x="294968" y="95864"/>
            <a:ext cx="3819832" cy="445804"/>
            <a:chOff x="294968" y="95864"/>
            <a:chExt cx="3819832" cy="445804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CDD3465-74E3-4357-9D61-25F7C500DE5A}"/>
                </a:ext>
              </a:extLst>
            </p:cNvPr>
            <p:cNvGrpSpPr/>
            <p:nvPr/>
          </p:nvGrpSpPr>
          <p:grpSpPr>
            <a:xfrm>
              <a:off x="294968" y="176981"/>
              <a:ext cx="619432" cy="288000"/>
              <a:chOff x="294968" y="176981"/>
              <a:chExt cx="619432" cy="235974"/>
            </a:xfrm>
            <a:effectLst>
              <a:outerShdw blurRad="508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6D2C906-6EE8-447F-84F4-B6FE93183EB7}"/>
                  </a:ext>
                </a:extLst>
              </p:cNvPr>
              <p:cNvSpPr/>
              <p:nvPr/>
            </p:nvSpPr>
            <p:spPr>
              <a:xfrm>
                <a:off x="294968" y="176981"/>
                <a:ext cx="309716" cy="235974"/>
              </a:xfrm>
              <a:prstGeom prst="rect">
                <a:avLst/>
              </a:prstGeom>
              <a:solidFill>
                <a:srgbClr val="FFD2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B59F887-1656-4613-8A27-E85C4D813EF5}"/>
                  </a:ext>
                </a:extLst>
              </p:cNvPr>
              <p:cNvSpPr/>
              <p:nvPr/>
            </p:nvSpPr>
            <p:spPr>
              <a:xfrm>
                <a:off x="604684" y="176981"/>
                <a:ext cx="309716" cy="23597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islíde">
              <a:extLst>
                <a:ext uri="{FF2B5EF4-FFF2-40B4-BE49-F238E27FC236}">
                  <a16:creationId xmlns:a16="http://schemas.microsoft.com/office/drawing/2014/main" id="{B5DE6DA9-999E-4B35-A2AC-3AF1F47EEA32}"/>
                </a:ext>
              </a:extLst>
            </p:cNvPr>
            <p:cNvSpPr txBox="1"/>
            <p:nvPr/>
          </p:nvSpPr>
          <p:spPr bwMode="auto">
            <a:xfrm>
              <a:off x="995664" y="95864"/>
              <a:ext cx="3119136" cy="445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数据获取</a:t>
              </a:r>
            </a:p>
          </p:txBody>
        </p:sp>
      </p:grpSp>
      <p:sp>
        <p:nvSpPr>
          <p:cNvPr id="16" name="TextBox 33">
            <a:extLst>
              <a:ext uri="{FF2B5EF4-FFF2-40B4-BE49-F238E27FC236}">
                <a16:creationId xmlns:a16="http://schemas.microsoft.com/office/drawing/2014/main" id="{86CE6103-8710-462F-909B-2A958E95616B}"/>
              </a:ext>
            </a:extLst>
          </p:cNvPr>
          <p:cNvSpPr txBox="1"/>
          <p:nvPr/>
        </p:nvSpPr>
        <p:spPr>
          <a:xfrm>
            <a:off x="995664" y="4147874"/>
            <a:ext cx="5258339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 algn="r">
              <a:lnSpc>
                <a:spcPts val="2000"/>
              </a:lnSpc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通过字典遍历所有城市，逐一获取每个城市的页面数据，并写入到本地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txt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文件中，方便后续提取需要的信息。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103EF6-0A86-4F87-B7D8-03E24EC19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158848"/>
            <a:ext cx="4933950" cy="20478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35FFCEB-B45F-470B-A779-706E640D9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02275"/>
            <a:ext cx="4933950" cy="483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9394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224B830-9A9C-4764-8933-63131547078B}"/>
              </a:ext>
            </a:extLst>
          </p:cNvPr>
          <p:cNvGrpSpPr/>
          <p:nvPr/>
        </p:nvGrpSpPr>
        <p:grpSpPr>
          <a:xfrm flipH="1">
            <a:off x="9792928" y="0"/>
            <a:ext cx="2400629" cy="2227006"/>
            <a:chOff x="3176" y="0"/>
            <a:chExt cx="3525838" cy="3314700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DA78B156-8CE2-4831-A11E-BE23830F3E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0"/>
              <a:ext cx="3525838" cy="3000375"/>
            </a:xfrm>
            <a:custGeom>
              <a:avLst/>
              <a:gdLst>
                <a:gd name="T0" fmla="*/ 0 w 2222"/>
                <a:gd name="T1" fmla="*/ 232 h 1890"/>
                <a:gd name="T2" fmla="*/ 1503 w 2222"/>
                <a:gd name="T3" fmla="*/ 1735 h 1890"/>
                <a:gd name="T4" fmla="*/ 2067 w 2222"/>
                <a:gd name="T5" fmla="*/ 1735 h 1890"/>
                <a:gd name="T6" fmla="*/ 2067 w 2222"/>
                <a:gd name="T7" fmla="*/ 1735 h 1890"/>
                <a:gd name="T8" fmla="*/ 2067 w 2222"/>
                <a:gd name="T9" fmla="*/ 1170 h 1890"/>
                <a:gd name="T10" fmla="*/ 897 w 2222"/>
                <a:gd name="T11" fmla="*/ 0 h 1890"/>
                <a:gd name="T12" fmla="*/ 0 w 2222"/>
                <a:gd name="T13" fmla="*/ 0 h 1890"/>
                <a:gd name="T14" fmla="*/ 0 w 2222"/>
                <a:gd name="T15" fmla="*/ 232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2" h="1890">
                  <a:moveTo>
                    <a:pt x="0" y="232"/>
                  </a:moveTo>
                  <a:cubicBezTo>
                    <a:pt x="1503" y="1735"/>
                    <a:pt x="1503" y="1735"/>
                    <a:pt x="1503" y="1735"/>
                  </a:cubicBezTo>
                  <a:cubicBezTo>
                    <a:pt x="1658" y="1890"/>
                    <a:pt x="1912" y="1890"/>
                    <a:pt x="2067" y="1735"/>
                  </a:cubicBezTo>
                  <a:cubicBezTo>
                    <a:pt x="2067" y="1735"/>
                    <a:pt x="2067" y="1735"/>
                    <a:pt x="2067" y="1735"/>
                  </a:cubicBezTo>
                  <a:cubicBezTo>
                    <a:pt x="2222" y="1579"/>
                    <a:pt x="2222" y="1326"/>
                    <a:pt x="2067" y="1170"/>
                  </a:cubicBezTo>
                  <a:cubicBezTo>
                    <a:pt x="897" y="0"/>
                    <a:pt x="897" y="0"/>
                    <a:pt x="89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E47B1B61-8752-45CD-AC8A-4A0E01355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1498600"/>
              <a:ext cx="995363" cy="1816100"/>
            </a:xfrm>
            <a:custGeom>
              <a:avLst/>
              <a:gdLst>
                <a:gd name="T0" fmla="*/ 0 w 627"/>
                <a:gd name="T1" fmla="*/ 0 h 1144"/>
                <a:gd name="T2" fmla="*/ 0 w 627"/>
                <a:gd name="T3" fmla="*/ 1030 h 1144"/>
                <a:gd name="T4" fmla="*/ 485 w 627"/>
                <a:gd name="T5" fmla="*/ 1002 h 1144"/>
                <a:gd name="T6" fmla="*/ 485 w 627"/>
                <a:gd name="T7" fmla="*/ 1002 h 1144"/>
                <a:gd name="T8" fmla="*/ 485 w 627"/>
                <a:gd name="T9" fmla="*/ 485 h 1144"/>
                <a:gd name="T10" fmla="*/ 0 w 627"/>
                <a:gd name="T11" fmla="*/ 0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1144">
                  <a:moveTo>
                    <a:pt x="0" y="0"/>
                  </a:moveTo>
                  <a:cubicBezTo>
                    <a:pt x="0" y="1030"/>
                    <a:pt x="0" y="1030"/>
                    <a:pt x="0" y="1030"/>
                  </a:cubicBezTo>
                  <a:cubicBezTo>
                    <a:pt x="143" y="1144"/>
                    <a:pt x="352" y="1134"/>
                    <a:pt x="485" y="1002"/>
                  </a:cubicBezTo>
                  <a:cubicBezTo>
                    <a:pt x="485" y="1002"/>
                    <a:pt x="485" y="1002"/>
                    <a:pt x="485" y="1002"/>
                  </a:cubicBezTo>
                  <a:cubicBezTo>
                    <a:pt x="627" y="859"/>
                    <a:pt x="627" y="628"/>
                    <a:pt x="485" y="48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B52E571-E2AB-4695-9561-B044C46A35CB}"/>
              </a:ext>
            </a:extLst>
          </p:cNvPr>
          <p:cNvGrpSpPr/>
          <p:nvPr/>
        </p:nvGrpSpPr>
        <p:grpSpPr>
          <a:xfrm>
            <a:off x="294968" y="95864"/>
            <a:ext cx="3819832" cy="445804"/>
            <a:chOff x="294968" y="95864"/>
            <a:chExt cx="3819832" cy="445804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CDD3465-74E3-4357-9D61-25F7C500DE5A}"/>
                </a:ext>
              </a:extLst>
            </p:cNvPr>
            <p:cNvGrpSpPr/>
            <p:nvPr/>
          </p:nvGrpSpPr>
          <p:grpSpPr>
            <a:xfrm>
              <a:off x="294968" y="176981"/>
              <a:ext cx="619432" cy="288000"/>
              <a:chOff x="294968" y="176981"/>
              <a:chExt cx="619432" cy="235974"/>
            </a:xfrm>
            <a:effectLst>
              <a:outerShdw blurRad="508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6D2C906-6EE8-447F-84F4-B6FE93183EB7}"/>
                  </a:ext>
                </a:extLst>
              </p:cNvPr>
              <p:cNvSpPr/>
              <p:nvPr/>
            </p:nvSpPr>
            <p:spPr>
              <a:xfrm>
                <a:off x="294968" y="176981"/>
                <a:ext cx="309716" cy="235974"/>
              </a:xfrm>
              <a:prstGeom prst="rect">
                <a:avLst/>
              </a:prstGeom>
              <a:solidFill>
                <a:srgbClr val="FFD2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B59F887-1656-4613-8A27-E85C4D813EF5}"/>
                  </a:ext>
                </a:extLst>
              </p:cNvPr>
              <p:cNvSpPr/>
              <p:nvPr/>
            </p:nvSpPr>
            <p:spPr>
              <a:xfrm>
                <a:off x="604684" y="176981"/>
                <a:ext cx="309716" cy="23597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islíde">
              <a:extLst>
                <a:ext uri="{FF2B5EF4-FFF2-40B4-BE49-F238E27FC236}">
                  <a16:creationId xmlns:a16="http://schemas.microsoft.com/office/drawing/2014/main" id="{B5DE6DA9-999E-4B35-A2AC-3AF1F47EEA32}"/>
                </a:ext>
              </a:extLst>
            </p:cNvPr>
            <p:cNvSpPr txBox="1"/>
            <p:nvPr/>
          </p:nvSpPr>
          <p:spPr bwMode="auto">
            <a:xfrm>
              <a:off x="995664" y="95864"/>
              <a:ext cx="3119136" cy="445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数据获取</a:t>
              </a:r>
              <a:endPara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endParaRPr>
            </a:p>
          </p:txBody>
        </p:sp>
      </p:grpSp>
      <p:sp>
        <p:nvSpPr>
          <p:cNvPr id="16" name="TextBox 33">
            <a:extLst>
              <a:ext uri="{FF2B5EF4-FFF2-40B4-BE49-F238E27FC236}">
                <a16:creationId xmlns:a16="http://schemas.microsoft.com/office/drawing/2014/main" id="{86CE6103-8710-462F-909B-2A958E95616B}"/>
              </a:ext>
            </a:extLst>
          </p:cNvPr>
          <p:cNvSpPr txBox="1"/>
          <p:nvPr/>
        </p:nvSpPr>
        <p:spPr>
          <a:xfrm>
            <a:off x="3375502" y="3942967"/>
            <a:ext cx="5440995" cy="9848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 algn="r">
              <a:lnSpc>
                <a:spcPts val="2000"/>
              </a:lnSpc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导入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csv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库，用于将提取的数据存储到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csv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文件中。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pPr algn="l">
              <a:lnSpc>
                <a:spcPct val="100000"/>
              </a:lnSpc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导入</a:t>
            </a:r>
            <a:r>
              <a:rPr lang="en-US" altLang="zh-CN" b="1" dirty="0" err="1">
                <a:solidFill>
                  <a:schemeClr val="accent1">
                    <a:lumMod val="75000"/>
                  </a:schemeClr>
                </a:solidFill>
              </a:rPr>
              <a:t>BeautifulSoup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库，用于批量提取详细的产品信息。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pPr algn="l">
              <a:lnSpc>
                <a:spcPct val="100000"/>
              </a:lnSpc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导入</a:t>
            </a:r>
            <a:r>
              <a:rPr lang="en-US" altLang="zh-CN" b="1" dirty="0" err="1">
                <a:solidFill>
                  <a:schemeClr val="accent1">
                    <a:lumMod val="75000"/>
                  </a:schemeClr>
                </a:solidFill>
              </a:rPr>
              <a:t>os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库，用于逐个打开并操作带有产品信息的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txt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文件。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pPr algn="l">
              <a:lnSpc>
                <a:spcPct val="100000"/>
              </a:lnSpc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创建空列表，用于存储提取出来的每个详细数据。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5DC920B-21D0-4CE6-9C68-0A3663FC5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076" y="1408880"/>
            <a:ext cx="3914775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0908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224B830-9A9C-4764-8933-63131547078B}"/>
              </a:ext>
            </a:extLst>
          </p:cNvPr>
          <p:cNvGrpSpPr/>
          <p:nvPr/>
        </p:nvGrpSpPr>
        <p:grpSpPr>
          <a:xfrm flipH="1">
            <a:off x="9792928" y="0"/>
            <a:ext cx="2400629" cy="2227006"/>
            <a:chOff x="3176" y="0"/>
            <a:chExt cx="3525838" cy="3314700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DA78B156-8CE2-4831-A11E-BE23830F3E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0"/>
              <a:ext cx="3525838" cy="3000375"/>
            </a:xfrm>
            <a:custGeom>
              <a:avLst/>
              <a:gdLst>
                <a:gd name="T0" fmla="*/ 0 w 2222"/>
                <a:gd name="T1" fmla="*/ 232 h 1890"/>
                <a:gd name="T2" fmla="*/ 1503 w 2222"/>
                <a:gd name="T3" fmla="*/ 1735 h 1890"/>
                <a:gd name="T4" fmla="*/ 2067 w 2222"/>
                <a:gd name="T5" fmla="*/ 1735 h 1890"/>
                <a:gd name="T6" fmla="*/ 2067 w 2222"/>
                <a:gd name="T7" fmla="*/ 1735 h 1890"/>
                <a:gd name="T8" fmla="*/ 2067 w 2222"/>
                <a:gd name="T9" fmla="*/ 1170 h 1890"/>
                <a:gd name="T10" fmla="*/ 897 w 2222"/>
                <a:gd name="T11" fmla="*/ 0 h 1890"/>
                <a:gd name="T12" fmla="*/ 0 w 2222"/>
                <a:gd name="T13" fmla="*/ 0 h 1890"/>
                <a:gd name="T14" fmla="*/ 0 w 2222"/>
                <a:gd name="T15" fmla="*/ 232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2" h="1890">
                  <a:moveTo>
                    <a:pt x="0" y="232"/>
                  </a:moveTo>
                  <a:cubicBezTo>
                    <a:pt x="1503" y="1735"/>
                    <a:pt x="1503" y="1735"/>
                    <a:pt x="1503" y="1735"/>
                  </a:cubicBezTo>
                  <a:cubicBezTo>
                    <a:pt x="1658" y="1890"/>
                    <a:pt x="1912" y="1890"/>
                    <a:pt x="2067" y="1735"/>
                  </a:cubicBezTo>
                  <a:cubicBezTo>
                    <a:pt x="2067" y="1735"/>
                    <a:pt x="2067" y="1735"/>
                    <a:pt x="2067" y="1735"/>
                  </a:cubicBezTo>
                  <a:cubicBezTo>
                    <a:pt x="2222" y="1579"/>
                    <a:pt x="2222" y="1326"/>
                    <a:pt x="2067" y="1170"/>
                  </a:cubicBezTo>
                  <a:cubicBezTo>
                    <a:pt x="897" y="0"/>
                    <a:pt x="897" y="0"/>
                    <a:pt x="89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E47B1B61-8752-45CD-AC8A-4A0E01355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1498600"/>
              <a:ext cx="995363" cy="1816100"/>
            </a:xfrm>
            <a:custGeom>
              <a:avLst/>
              <a:gdLst>
                <a:gd name="T0" fmla="*/ 0 w 627"/>
                <a:gd name="T1" fmla="*/ 0 h 1144"/>
                <a:gd name="T2" fmla="*/ 0 w 627"/>
                <a:gd name="T3" fmla="*/ 1030 h 1144"/>
                <a:gd name="T4" fmla="*/ 485 w 627"/>
                <a:gd name="T5" fmla="*/ 1002 h 1144"/>
                <a:gd name="T6" fmla="*/ 485 w 627"/>
                <a:gd name="T7" fmla="*/ 1002 h 1144"/>
                <a:gd name="T8" fmla="*/ 485 w 627"/>
                <a:gd name="T9" fmla="*/ 485 h 1144"/>
                <a:gd name="T10" fmla="*/ 0 w 627"/>
                <a:gd name="T11" fmla="*/ 0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1144">
                  <a:moveTo>
                    <a:pt x="0" y="0"/>
                  </a:moveTo>
                  <a:cubicBezTo>
                    <a:pt x="0" y="1030"/>
                    <a:pt x="0" y="1030"/>
                    <a:pt x="0" y="1030"/>
                  </a:cubicBezTo>
                  <a:cubicBezTo>
                    <a:pt x="143" y="1144"/>
                    <a:pt x="352" y="1134"/>
                    <a:pt x="485" y="1002"/>
                  </a:cubicBezTo>
                  <a:cubicBezTo>
                    <a:pt x="485" y="1002"/>
                    <a:pt x="485" y="1002"/>
                    <a:pt x="485" y="1002"/>
                  </a:cubicBezTo>
                  <a:cubicBezTo>
                    <a:pt x="627" y="859"/>
                    <a:pt x="627" y="628"/>
                    <a:pt x="485" y="48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B52E571-E2AB-4695-9561-B044C46A35CB}"/>
              </a:ext>
            </a:extLst>
          </p:cNvPr>
          <p:cNvGrpSpPr/>
          <p:nvPr/>
        </p:nvGrpSpPr>
        <p:grpSpPr>
          <a:xfrm>
            <a:off x="294968" y="95864"/>
            <a:ext cx="3819832" cy="445804"/>
            <a:chOff x="294968" y="95864"/>
            <a:chExt cx="3819832" cy="445804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CDD3465-74E3-4357-9D61-25F7C500DE5A}"/>
                </a:ext>
              </a:extLst>
            </p:cNvPr>
            <p:cNvGrpSpPr/>
            <p:nvPr/>
          </p:nvGrpSpPr>
          <p:grpSpPr>
            <a:xfrm>
              <a:off x="294968" y="176981"/>
              <a:ext cx="619432" cy="288000"/>
              <a:chOff x="294968" y="176981"/>
              <a:chExt cx="619432" cy="235974"/>
            </a:xfrm>
            <a:effectLst>
              <a:outerShdw blurRad="508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6D2C906-6EE8-447F-84F4-B6FE93183EB7}"/>
                  </a:ext>
                </a:extLst>
              </p:cNvPr>
              <p:cNvSpPr/>
              <p:nvPr/>
            </p:nvSpPr>
            <p:spPr>
              <a:xfrm>
                <a:off x="294968" y="176981"/>
                <a:ext cx="309716" cy="235974"/>
              </a:xfrm>
              <a:prstGeom prst="rect">
                <a:avLst/>
              </a:prstGeom>
              <a:solidFill>
                <a:srgbClr val="FFD2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B59F887-1656-4613-8A27-E85C4D813EF5}"/>
                  </a:ext>
                </a:extLst>
              </p:cNvPr>
              <p:cNvSpPr/>
              <p:nvPr/>
            </p:nvSpPr>
            <p:spPr>
              <a:xfrm>
                <a:off x="604684" y="176981"/>
                <a:ext cx="309716" cy="23597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islíde">
              <a:extLst>
                <a:ext uri="{FF2B5EF4-FFF2-40B4-BE49-F238E27FC236}">
                  <a16:creationId xmlns:a16="http://schemas.microsoft.com/office/drawing/2014/main" id="{B5DE6DA9-999E-4B35-A2AC-3AF1F47EEA32}"/>
                </a:ext>
              </a:extLst>
            </p:cNvPr>
            <p:cNvSpPr txBox="1"/>
            <p:nvPr/>
          </p:nvSpPr>
          <p:spPr bwMode="auto">
            <a:xfrm>
              <a:off x="995664" y="95864"/>
              <a:ext cx="3119136" cy="445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数据获取</a:t>
              </a:r>
              <a:endPara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endParaRPr>
            </a:p>
          </p:txBody>
        </p:sp>
      </p:grpSp>
      <p:sp>
        <p:nvSpPr>
          <p:cNvPr id="16" name="TextBox 33">
            <a:extLst>
              <a:ext uri="{FF2B5EF4-FFF2-40B4-BE49-F238E27FC236}">
                <a16:creationId xmlns:a16="http://schemas.microsoft.com/office/drawing/2014/main" id="{86CE6103-8710-462F-909B-2A958E95616B}"/>
              </a:ext>
            </a:extLst>
          </p:cNvPr>
          <p:cNvSpPr txBox="1"/>
          <p:nvPr/>
        </p:nvSpPr>
        <p:spPr>
          <a:xfrm>
            <a:off x="1479012" y="4859146"/>
            <a:ext cx="883040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 algn="r">
              <a:lnSpc>
                <a:spcPts val="2000"/>
              </a:lnSpc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遍历所有文件，并通过循环对源文件进行分解，提取每一条包含产品信息的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div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列表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8A8ADB-EA1C-4D78-B420-7A6D2A859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012" y="1150886"/>
            <a:ext cx="90678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387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224B830-9A9C-4764-8933-63131547078B}"/>
              </a:ext>
            </a:extLst>
          </p:cNvPr>
          <p:cNvGrpSpPr/>
          <p:nvPr/>
        </p:nvGrpSpPr>
        <p:grpSpPr>
          <a:xfrm flipH="1">
            <a:off x="9792928" y="0"/>
            <a:ext cx="2400629" cy="2227006"/>
            <a:chOff x="3176" y="0"/>
            <a:chExt cx="3525838" cy="3314700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DA78B156-8CE2-4831-A11E-BE23830F3E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0"/>
              <a:ext cx="3525838" cy="3000375"/>
            </a:xfrm>
            <a:custGeom>
              <a:avLst/>
              <a:gdLst>
                <a:gd name="T0" fmla="*/ 0 w 2222"/>
                <a:gd name="T1" fmla="*/ 232 h 1890"/>
                <a:gd name="T2" fmla="*/ 1503 w 2222"/>
                <a:gd name="T3" fmla="*/ 1735 h 1890"/>
                <a:gd name="T4" fmla="*/ 2067 w 2222"/>
                <a:gd name="T5" fmla="*/ 1735 h 1890"/>
                <a:gd name="T6" fmla="*/ 2067 w 2222"/>
                <a:gd name="T7" fmla="*/ 1735 h 1890"/>
                <a:gd name="T8" fmla="*/ 2067 w 2222"/>
                <a:gd name="T9" fmla="*/ 1170 h 1890"/>
                <a:gd name="T10" fmla="*/ 897 w 2222"/>
                <a:gd name="T11" fmla="*/ 0 h 1890"/>
                <a:gd name="T12" fmla="*/ 0 w 2222"/>
                <a:gd name="T13" fmla="*/ 0 h 1890"/>
                <a:gd name="T14" fmla="*/ 0 w 2222"/>
                <a:gd name="T15" fmla="*/ 232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2" h="1890">
                  <a:moveTo>
                    <a:pt x="0" y="232"/>
                  </a:moveTo>
                  <a:cubicBezTo>
                    <a:pt x="1503" y="1735"/>
                    <a:pt x="1503" y="1735"/>
                    <a:pt x="1503" y="1735"/>
                  </a:cubicBezTo>
                  <a:cubicBezTo>
                    <a:pt x="1658" y="1890"/>
                    <a:pt x="1912" y="1890"/>
                    <a:pt x="2067" y="1735"/>
                  </a:cubicBezTo>
                  <a:cubicBezTo>
                    <a:pt x="2067" y="1735"/>
                    <a:pt x="2067" y="1735"/>
                    <a:pt x="2067" y="1735"/>
                  </a:cubicBezTo>
                  <a:cubicBezTo>
                    <a:pt x="2222" y="1579"/>
                    <a:pt x="2222" y="1326"/>
                    <a:pt x="2067" y="1170"/>
                  </a:cubicBezTo>
                  <a:cubicBezTo>
                    <a:pt x="897" y="0"/>
                    <a:pt x="897" y="0"/>
                    <a:pt x="89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E47B1B61-8752-45CD-AC8A-4A0E01355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1498600"/>
              <a:ext cx="995363" cy="1816100"/>
            </a:xfrm>
            <a:custGeom>
              <a:avLst/>
              <a:gdLst>
                <a:gd name="T0" fmla="*/ 0 w 627"/>
                <a:gd name="T1" fmla="*/ 0 h 1144"/>
                <a:gd name="T2" fmla="*/ 0 w 627"/>
                <a:gd name="T3" fmla="*/ 1030 h 1144"/>
                <a:gd name="T4" fmla="*/ 485 w 627"/>
                <a:gd name="T5" fmla="*/ 1002 h 1144"/>
                <a:gd name="T6" fmla="*/ 485 w 627"/>
                <a:gd name="T7" fmla="*/ 1002 h 1144"/>
                <a:gd name="T8" fmla="*/ 485 w 627"/>
                <a:gd name="T9" fmla="*/ 485 h 1144"/>
                <a:gd name="T10" fmla="*/ 0 w 627"/>
                <a:gd name="T11" fmla="*/ 0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1144">
                  <a:moveTo>
                    <a:pt x="0" y="0"/>
                  </a:moveTo>
                  <a:cubicBezTo>
                    <a:pt x="0" y="1030"/>
                    <a:pt x="0" y="1030"/>
                    <a:pt x="0" y="1030"/>
                  </a:cubicBezTo>
                  <a:cubicBezTo>
                    <a:pt x="143" y="1144"/>
                    <a:pt x="352" y="1134"/>
                    <a:pt x="485" y="1002"/>
                  </a:cubicBezTo>
                  <a:cubicBezTo>
                    <a:pt x="485" y="1002"/>
                    <a:pt x="485" y="1002"/>
                    <a:pt x="485" y="1002"/>
                  </a:cubicBezTo>
                  <a:cubicBezTo>
                    <a:pt x="627" y="859"/>
                    <a:pt x="627" y="628"/>
                    <a:pt x="485" y="48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B52E571-E2AB-4695-9561-B044C46A35CB}"/>
              </a:ext>
            </a:extLst>
          </p:cNvPr>
          <p:cNvGrpSpPr/>
          <p:nvPr/>
        </p:nvGrpSpPr>
        <p:grpSpPr>
          <a:xfrm>
            <a:off x="294968" y="95864"/>
            <a:ext cx="3819832" cy="445804"/>
            <a:chOff x="294968" y="95864"/>
            <a:chExt cx="3819832" cy="445804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CDD3465-74E3-4357-9D61-25F7C500DE5A}"/>
                </a:ext>
              </a:extLst>
            </p:cNvPr>
            <p:cNvGrpSpPr/>
            <p:nvPr/>
          </p:nvGrpSpPr>
          <p:grpSpPr>
            <a:xfrm>
              <a:off x="294968" y="176981"/>
              <a:ext cx="619432" cy="288000"/>
              <a:chOff x="294968" y="176981"/>
              <a:chExt cx="619432" cy="235974"/>
            </a:xfrm>
            <a:effectLst>
              <a:outerShdw blurRad="508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6D2C906-6EE8-447F-84F4-B6FE93183EB7}"/>
                  </a:ext>
                </a:extLst>
              </p:cNvPr>
              <p:cNvSpPr/>
              <p:nvPr/>
            </p:nvSpPr>
            <p:spPr>
              <a:xfrm>
                <a:off x="294968" y="176981"/>
                <a:ext cx="309716" cy="235974"/>
              </a:xfrm>
              <a:prstGeom prst="rect">
                <a:avLst/>
              </a:prstGeom>
              <a:solidFill>
                <a:srgbClr val="FFD2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B59F887-1656-4613-8A27-E85C4D813EF5}"/>
                  </a:ext>
                </a:extLst>
              </p:cNvPr>
              <p:cNvSpPr/>
              <p:nvPr/>
            </p:nvSpPr>
            <p:spPr>
              <a:xfrm>
                <a:off x="604684" y="176981"/>
                <a:ext cx="309716" cy="23597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islíde">
              <a:extLst>
                <a:ext uri="{FF2B5EF4-FFF2-40B4-BE49-F238E27FC236}">
                  <a16:creationId xmlns:a16="http://schemas.microsoft.com/office/drawing/2014/main" id="{B5DE6DA9-999E-4B35-A2AC-3AF1F47EEA32}"/>
                </a:ext>
              </a:extLst>
            </p:cNvPr>
            <p:cNvSpPr txBox="1"/>
            <p:nvPr/>
          </p:nvSpPr>
          <p:spPr bwMode="auto">
            <a:xfrm>
              <a:off x="995664" y="95864"/>
              <a:ext cx="3119136" cy="445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数据获取</a:t>
              </a:r>
              <a:endPara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endParaRPr>
            </a:p>
          </p:txBody>
        </p:sp>
      </p:grpSp>
      <p:sp>
        <p:nvSpPr>
          <p:cNvPr id="16" name="TextBox 33">
            <a:extLst>
              <a:ext uri="{FF2B5EF4-FFF2-40B4-BE49-F238E27FC236}">
                <a16:creationId xmlns:a16="http://schemas.microsoft.com/office/drawing/2014/main" id="{86CE6103-8710-462F-909B-2A958E95616B}"/>
              </a:ext>
            </a:extLst>
          </p:cNvPr>
          <p:cNvSpPr txBox="1"/>
          <p:nvPr/>
        </p:nvSpPr>
        <p:spPr>
          <a:xfrm>
            <a:off x="1434188" y="5825004"/>
            <a:ext cx="9565506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 algn="r">
              <a:lnSpc>
                <a:spcPts val="2000"/>
              </a:lnSpc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通过子循环遍历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div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列表，提取每个产品的出团类型、出发地、交通工具、产品标题、产品标签、出游人数、供应商以及价格等信息，以列表加元组的形式，写入到变量中。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7B81F73-082A-410F-A6F3-CE2869999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64" y="663664"/>
            <a:ext cx="4688470" cy="485859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EDC86C1-DD5F-4211-9273-DA4EA23B1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134" y="663664"/>
            <a:ext cx="5678128" cy="505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0077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224B830-9A9C-4764-8933-63131547078B}"/>
              </a:ext>
            </a:extLst>
          </p:cNvPr>
          <p:cNvGrpSpPr/>
          <p:nvPr/>
        </p:nvGrpSpPr>
        <p:grpSpPr>
          <a:xfrm flipH="1">
            <a:off x="9792928" y="0"/>
            <a:ext cx="2400629" cy="2227006"/>
            <a:chOff x="3176" y="0"/>
            <a:chExt cx="3525838" cy="3314700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DA78B156-8CE2-4831-A11E-BE23830F3E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0"/>
              <a:ext cx="3525838" cy="3000375"/>
            </a:xfrm>
            <a:custGeom>
              <a:avLst/>
              <a:gdLst>
                <a:gd name="T0" fmla="*/ 0 w 2222"/>
                <a:gd name="T1" fmla="*/ 232 h 1890"/>
                <a:gd name="T2" fmla="*/ 1503 w 2222"/>
                <a:gd name="T3" fmla="*/ 1735 h 1890"/>
                <a:gd name="T4" fmla="*/ 2067 w 2222"/>
                <a:gd name="T5" fmla="*/ 1735 h 1890"/>
                <a:gd name="T6" fmla="*/ 2067 w 2222"/>
                <a:gd name="T7" fmla="*/ 1735 h 1890"/>
                <a:gd name="T8" fmla="*/ 2067 w 2222"/>
                <a:gd name="T9" fmla="*/ 1170 h 1890"/>
                <a:gd name="T10" fmla="*/ 897 w 2222"/>
                <a:gd name="T11" fmla="*/ 0 h 1890"/>
                <a:gd name="T12" fmla="*/ 0 w 2222"/>
                <a:gd name="T13" fmla="*/ 0 h 1890"/>
                <a:gd name="T14" fmla="*/ 0 w 2222"/>
                <a:gd name="T15" fmla="*/ 232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2" h="1890">
                  <a:moveTo>
                    <a:pt x="0" y="232"/>
                  </a:moveTo>
                  <a:cubicBezTo>
                    <a:pt x="1503" y="1735"/>
                    <a:pt x="1503" y="1735"/>
                    <a:pt x="1503" y="1735"/>
                  </a:cubicBezTo>
                  <a:cubicBezTo>
                    <a:pt x="1658" y="1890"/>
                    <a:pt x="1912" y="1890"/>
                    <a:pt x="2067" y="1735"/>
                  </a:cubicBezTo>
                  <a:cubicBezTo>
                    <a:pt x="2067" y="1735"/>
                    <a:pt x="2067" y="1735"/>
                    <a:pt x="2067" y="1735"/>
                  </a:cubicBezTo>
                  <a:cubicBezTo>
                    <a:pt x="2222" y="1579"/>
                    <a:pt x="2222" y="1326"/>
                    <a:pt x="2067" y="1170"/>
                  </a:cubicBezTo>
                  <a:cubicBezTo>
                    <a:pt x="897" y="0"/>
                    <a:pt x="897" y="0"/>
                    <a:pt x="89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E47B1B61-8752-45CD-AC8A-4A0E01355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1498600"/>
              <a:ext cx="995363" cy="1816100"/>
            </a:xfrm>
            <a:custGeom>
              <a:avLst/>
              <a:gdLst>
                <a:gd name="T0" fmla="*/ 0 w 627"/>
                <a:gd name="T1" fmla="*/ 0 h 1144"/>
                <a:gd name="T2" fmla="*/ 0 w 627"/>
                <a:gd name="T3" fmla="*/ 1030 h 1144"/>
                <a:gd name="T4" fmla="*/ 485 w 627"/>
                <a:gd name="T5" fmla="*/ 1002 h 1144"/>
                <a:gd name="T6" fmla="*/ 485 w 627"/>
                <a:gd name="T7" fmla="*/ 1002 h 1144"/>
                <a:gd name="T8" fmla="*/ 485 w 627"/>
                <a:gd name="T9" fmla="*/ 485 h 1144"/>
                <a:gd name="T10" fmla="*/ 0 w 627"/>
                <a:gd name="T11" fmla="*/ 0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1144">
                  <a:moveTo>
                    <a:pt x="0" y="0"/>
                  </a:moveTo>
                  <a:cubicBezTo>
                    <a:pt x="0" y="1030"/>
                    <a:pt x="0" y="1030"/>
                    <a:pt x="0" y="1030"/>
                  </a:cubicBezTo>
                  <a:cubicBezTo>
                    <a:pt x="143" y="1144"/>
                    <a:pt x="352" y="1134"/>
                    <a:pt x="485" y="1002"/>
                  </a:cubicBezTo>
                  <a:cubicBezTo>
                    <a:pt x="485" y="1002"/>
                    <a:pt x="485" y="1002"/>
                    <a:pt x="485" y="1002"/>
                  </a:cubicBezTo>
                  <a:cubicBezTo>
                    <a:pt x="627" y="859"/>
                    <a:pt x="627" y="628"/>
                    <a:pt x="485" y="48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B52E571-E2AB-4695-9561-B044C46A35CB}"/>
              </a:ext>
            </a:extLst>
          </p:cNvPr>
          <p:cNvGrpSpPr/>
          <p:nvPr/>
        </p:nvGrpSpPr>
        <p:grpSpPr>
          <a:xfrm>
            <a:off x="294968" y="95864"/>
            <a:ext cx="3819832" cy="445804"/>
            <a:chOff x="294968" y="95864"/>
            <a:chExt cx="3819832" cy="445804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CDD3465-74E3-4357-9D61-25F7C500DE5A}"/>
                </a:ext>
              </a:extLst>
            </p:cNvPr>
            <p:cNvGrpSpPr/>
            <p:nvPr/>
          </p:nvGrpSpPr>
          <p:grpSpPr>
            <a:xfrm>
              <a:off x="294968" y="176981"/>
              <a:ext cx="619432" cy="288000"/>
              <a:chOff x="294968" y="176981"/>
              <a:chExt cx="619432" cy="235974"/>
            </a:xfrm>
            <a:effectLst>
              <a:outerShdw blurRad="508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6D2C906-6EE8-447F-84F4-B6FE93183EB7}"/>
                  </a:ext>
                </a:extLst>
              </p:cNvPr>
              <p:cNvSpPr/>
              <p:nvPr/>
            </p:nvSpPr>
            <p:spPr>
              <a:xfrm>
                <a:off x="294968" y="176981"/>
                <a:ext cx="309716" cy="235974"/>
              </a:xfrm>
              <a:prstGeom prst="rect">
                <a:avLst/>
              </a:prstGeom>
              <a:solidFill>
                <a:srgbClr val="FFD2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B59F887-1656-4613-8A27-E85C4D813EF5}"/>
                  </a:ext>
                </a:extLst>
              </p:cNvPr>
              <p:cNvSpPr/>
              <p:nvPr/>
            </p:nvSpPr>
            <p:spPr>
              <a:xfrm>
                <a:off x="604684" y="176981"/>
                <a:ext cx="309716" cy="23597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islíde">
              <a:extLst>
                <a:ext uri="{FF2B5EF4-FFF2-40B4-BE49-F238E27FC236}">
                  <a16:creationId xmlns:a16="http://schemas.microsoft.com/office/drawing/2014/main" id="{B5DE6DA9-999E-4B35-A2AC-3AF1F47EEA32}"/>
                </a:ext>
              </a:extLst>
            </p:cNvPr>
            <p:cNvSpPr txBox="1"/>
            <p:nvPr/>
          </p:nvSpPr>
          <p:spPr bwMode="auto">
            <a:xfrm>
              <a:off x="995664" y="95864"/>
              <a:ext cx="3119136" cy="445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数据获取</a:t>
              </a:r>
              <a:endPara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endParaRPr>
            </a:p>
          </p:txBody>
        </p:sp>
      </p:grpSp>
      <p:sp>
        <p:nvSpPr>
          <p:cNvPr id="16" name="TextBox 33">
            <a:extLst>
              <a:ext uri="{FF2B5EF4-FFF2-40B4-BE49-F238E27FC236}">
                <a16:creationId xmlns:a16="http://schemas.microsoft.com/office/drawing/2014/main" id="{86CE6103-8710-462F-909B-2A958E95616B}"/>
              </a:ext>
            </a:extLst>
          </p:cNvPr>
          <p:cNvSpPr txBox="1"/>
          <p:nvPr/>
        </p:nvSpPr>
        <p:spPr>
          <a:xfrm>
            <a:off x="914400" y="4870307"/>
            <a:ext cx="9565506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 algn="r">
              <a:lnSpc>
                <a:spcPts val="2000"/>
              </a:lnSpc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最后将提取到的数据写入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csv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文件中，自此，数据获取工作基本完成。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FC53BA-3244-4F54-8305-6A034E4FC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365434"/>
            <a:ext cx="8871575" cy="283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489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806598F3-B934-47B9-99AD-E1079803915B}"/>
              </a:ext>
            </a:extLst>
          </p:cNvPr>
          <p:cNvSpPr/>
          <p:nvPr/>
        </p:nvSpPr>
        <p:spPr>
          <a:xfrm>
            <a:off x="4778479" y="1775824"/>
            <a:ext cx="2256502" cy="91440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/>
              <a:t>Part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3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6F4E88F-12AB-4DC9-9F6D-16A34055D8B1}"/>
              </a:ext>
            </a:extLst>
          </p:cNvPr>
          <p:cNvGrpSpPr/>
          <p:nvPr/>
        </p:nvGrpSpPr>
        <p:grpSpPr>
          <a:xfrm flipH="1">
            <a:off x="8945534" y="0"/>
            <a:ext cx="3248024" cy="3053522"/>
            <a:chOff x="3176" y="0"/>
            <a:chExt cx="3525838" cy="3314700"/>
          </a:xfrm>
        </p:grpSpPr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2994B5BB-F7E0-4E33-B03C-FE8A39E4F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0"/>
              <a:ext cx="3525838" cy="3000375"/>
            </a:xfrm>
            <a:custGeom>
              <a:avLst/>
              <a:gdLst>
                <a:gd name="T0" fmla="*/ 0 w 2222"/>
                <a:gd name="T1" fmla="*/ 232 h 1890"/>
                <a:gd name="T2" fmla="*/ 1503 w 2222"/>
                <a:gd name="T3" fmla="*/ 1735 h 1890"/>
                <a:gd name="T4" fmla="*/ 2067 w 2222"/>
                <a:gd name="T5" fmla="*/ 1735 h 1890"/>
                <a:gd name="T6" fmla="*/ 2067 w 2222"/>
                <a:gd name="T7" fmla="*/ 1735 h 1890"/>
                <a:gd name="T8" fmla="*/ 2067 w 2222"/>
                <a:gd name="T9" fmla="*/ 1170 h 1890"/>
                <a:gd name="T10" fmla="*/ 897 w 2222"/>
                <a:gd name="T11" fmla="*/ 0 h 1890"/>
                <a:gd name="T12" fmla="*/ 0 w 2222"/>
                <a:gd name="T13" fmla="*/ 0 h 1890"/>
                <a:gd name="T14" fmla="*/ 0 w 2222"/>
                <a:gd name="T15" fmla="*/ 232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2" h="1890">
                  <a:moveTo>
                    <a:pt x="0" y="232"/>
                  </a:moveTo>
                  <a:cubicBezTo>
                    <a:pt x="1503" y="1735"/>
                    <a:pt x="1503" y="1735"/>
                    <a:pt x="1503" y="1735"/>
                  </a:cubicBezTo>
                  <a:cubicBezTo>
                    <a:pt x="1658" y="1890"/>
                    <a:pt x="1912" y="1890"/>
                    <a:pt x="2067" y="1735"/>
                  </a:cubicBezTo>
                  <a:cubicBezTo>
                    <a:pt x="2067" y="1735"/>
                    <a:pt x="2067" y="1735"/>
                    <a:pt x="2067" y="1735"/>
                  </a:cubicBezTo>
                  <a:cubicBezTo>
                    <a:pt x="2222" y="1579"/>
                    <a:pt x="2222" y="1326"/>
                    <a:pt x="2067" y="1170"/>
                  </a:cubicBezTo>
                  <a:cubicBezTo>
                    <a:pt x="897" y="0"/>
                    <a:pt x="897" y="0"/>
                    <a:pt x="89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chemeClr val="bg1">
                <a:lumMod val="85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03422CCB-3C9D-40DC-84B6-1E17DC35DE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1498600"/>
              <a:ext cx="995363" cy="1816100"/>
            </a:xfrm>
            <a:custGeom>
              <a:avLst/>
              <a:gdLst>
                <a:gd name="T0" fmla="*/ 0 w 627"/>
                <a:gd name="T1" fmla="*/ 0 h 1144"/>
                <a:gd name="T2" fmla="*/ 0 w 627"/>
                <a:gd name="T3" fmla="*/ 1030 h 1144"/>
                <a:gd name="T4" fmla="*/ 485 w 627"/>
                <a:gd name="T5" fmla="*/ 1002 h 1144"/>
                <a:gd name="T6" fmla="*/ 485 w 627"/>
                <a:gd name="T7" fmla="*/ 1002 h 1144"/>
                <a:gd name="T8" fmla="*/ 485 w 627"/>
                <a:gd name="T9" fmla="*/ 485 h 1144"/>
                <a:gd name="T10" fmla="*/ 0 w 627"/>
                <a:gd name="T11" fmla="*/ 0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1144">
                  <a:moveTo>
                    <a:pt x="0" y="0"/>
                  </a:moveTo>
                  <a:cubicBezTo>
                    <a:pt x="0" y="1030"/>
                    <a:pt x="0" y="1030"/>
                    <a:pt x="0" y="1030"/>
                  </a:cubicBezTo>
                  <a:cubicBezTo>
                    <a:pt x="143" y="1144"/>
                    <a:pt x="352" y="1134"/>
                    <a:pt x="485" y="1002"/>
                  </a:cubicBezTo>
                  <a:cubicBezTo>
                    <a:pt x="485" y="1002"/>
                    <a:pt x="485" y="1002"/>
                    <a:pt x="485" y="1002"/>
                  </a:cubicBezTo>
                  <a:cubicBezTo>
                    <a:pt x="627" y="859"/>
                    <a:pt x="627" y="628"/>
                    <a:pt x="485" y="48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A5932D2-1FBE-47D7-84E9-6D7B31B558EB}"/>
              </a:ext>
            </a:extLst>
          </p:cNvPr>
          <p:cNvGrpSpPr/>
          <p:nvPr/>
        </p:nvGrpSpPr>
        <p:grpSpPr>
          <a:xfrm>
            <a:off x="0" y="-29496"/>
            <a:ext cx="1881348" cy="2025669"/>
            <a:chOff x="0" y="-29496"/>
            <a:chExt cx="1881348" cy="2025669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06B1531A-BAA7-4F2E-8262-233694EA41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493" y="-29496"/>
              <a:ext cx="1859855" cy="1673002"/>
            </a:xfrm>
            <a:custGeom>
              <a:avLst/>
              <a:gdLst>
                <a:gd name="T0" fmla="*/ 0 w 2222"/>
                <a:gd name="T1" fmla="*/ 232 h 1890"/>
                <a:gd name="T2" fmla="*/ 1503 w 2222"/>
                <a:gd name="T3" fmla="*/ 1735 h 1890"/>
                <a:gd name="T4" fmla="*/ 2067 w 2222"/>
                <a:gd name="T5" fmla="*/ 1735 h 1890"/>
                <a:gd name="T6" fmla="*/ 2067 w 2222"/>
                <a:gd name="T7" fmla="*/ 1735 h 1890"/>
                <a:gd name="T8" fmla="*/ 2067 w 2222"/>
                <a:gd name="T9" fmla="*/ 1170 h 1890"/>
                <a:gd name="T10" fmla="*/ 897 w 2222"/>
                <a:gd name="T11" fmla="*/ 0 h 1890"/>
                <a:gd name="T12" fmla="*/ 0 w 2222"/>
                <a:gd name="T13" fmla="*/ 0 h 1890"/>
                <a:gd name="T14" fmla="*/ 0 w 2222"/>
                <a:gd name="T15" fmla="*/ 232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2" h="1890">
                  <a:moveTo>
                    <a:pt x="0" y="232"/>
                  </a:moveTo>
                  <a:cubicBezTo>
                    <a:pt x="1503" y="1735"/>
                    <a:pt x="1503" y="1735"/>
                    <a:pt x="1503" y="1735"/>
                  </a:cubicBezTo>
                  <a:cubicBezTo>
                    <a:pt x="1658" y="1890"/>
                    <a:pt x="1912" y="1890"/>
                    <a:pt x="2067" y="1735"/>
                  </a:cubicBezTo>
                  <a:cubicBezTo>
                    <a:pt x="2067" y="1735"/>
                    <a:pt x="2067" y="1735"/>
                    <a:pt x="2067" y="1735"/>
                  </a:cubicBezTo>
                  <a:cubicBezTo>
                    <a:pt x="2222" y="1579"/>
                    <a:pt x="2222" y="1326"/>
                    <a:pt x="2067" y="1170"/>
                  </a:cubicBezTo>
                  <a:cubicBezTo>
                    <a:pt x="897" y="0"/>
                    <a:pt x="897" y="0"/>
                    <a:pt x="89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chemeClr val="bg1">
                <a:lumMod val="65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7258511E-0BCF-4F4B-BA57-D51A0A90AB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663677"/>
              <a:ext cx="737419" cy="1332496"/>
            </a:xfrm>
            <a:custGeom>
              <a:avLst/>
              <a:gdLst>
                <a:gd name="T0" fmla="*/ 0 w 627"/>
                <a:gd name="T1" fmla="*/ 0 h 1144"/>
                <a:gd name="T2" fmla="*/ 0 w 627"/>
                <a:gd name="T3" fmla="*/ 1030 h 1144"/>
                <a:gd name="T4" fmla="*/ 485 w 627"/>
                <a:gd name="T5" fmla="*/ 1002 h 1144"/>
                <a:gd name="T6" fmla="*/ 485 w 627"/>
                <a:gd name="T7" fmla="*/ 1002 h 1144"/>
                <a:gd name="T8" fmla="*/ 485 w 627"/>
                <a:gd name="T9" fmla="*/ 485 h 1144"/>
                <a:gd name="T10" fmla="*/ 0 w 627"/>
                <a:gd name="T11" fmla="*/ 0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1144">
                  <a:moveTo>
                    <a:pt x="0" y="0"/>
                  </a:moveTo>
                  <a:cubicBezTo>
                    <a:pt x="0" y="1030"/>
                    <a:pt x="0" y="1030"/>
                    <a:pt x="0" y="1030"/>
                  </a:cubicBezTo>
                  <a:cubicBezTo>
                    <a:pt x="143" y="1144"/>
                    <a:pt x="352" y="1134"/>
                    <a:pt x="485" y="1002"/>
                  </a:cubicBezTo>
                  <a:cubicBezTo>
                    <a:pt x="485" y="1002"/>
                    <a:pt x="485" y="1002"/>
                    <a:pt x="485" y="1002"/>
                  </a:cubicBezTo>
                  <a:cubicBezTo>
                    <a:pt x="627" y="859"/>
                    <a:pt x="627" y="628"/>
                    <a:pt x="485" y="48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BAA8BFA-C429-4C44-9A44-54AA26ECA01B}"/>
              </a:ext>
            </a:extLst>
          </p:cNvPr>
          <p:cNvGrpSpPr/>
          <p:nvPr/>
        </p:nvGrpSpPr>
        <p:grpSpPr>
          <a:xfrm flipV="1">
            <a:off x="21493" y="3973332"/>
            <a:ext cx="3248024" cy="3053522"/>
            <a:chOff x="3176" y="0"/>
            <a:chExt cx="3525838" cy="3314700"/>
          </a:xfrm>
        </p:grpSpPr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90425D26-BFB7-4A4D-B51D-03E3804ADB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0"/>
              <a:ext cx="3525838" cy="3000375"/>
            </a:xfrm>
            <a:custGeom>
              <a:avLst/>
              <a:gdLst>
                <a:gd name="T0" fmla="*/ 0 w 2222"/>
                <a:gd name="T1" fmla="*/ 232 h 1890"/>
                <a:gd name="T2" fmla="*/ 1503 w 2222"/>
                <a:gd name="T3" fmla="*/ 1735 h 1890"/>
                <a:gd name="T4" fmla="*/ 2067 w 2222"/>
                <a:gd name="T5" fmla="*/ 1735 h 1890"/>
                <a:gd name="T6" fmla="*/ 2067 w 2222"/>
                <a:gd name="T7" fmla="*/ 1735 h 1890"/>
                <a:gd name="T8" fmla="*/ 2067 w 2222"/>
                <a:gd name="T9" fmla="*/ 1170 h 1890"/>
                <a:gd name="T10" fmla="*/ 897 w 2222"/>
                <a:gd name="T11" fmla="*/ 0 h 1890"/>
                <a:gd name="T12" fmla="*/ 0 w 2222"/>
                <a:gd name="T13" fmla="*/ 0 h 1890"/>
                <a:gd name="T14" fmla="*/ 0 w 2222"/>
                <a:gd name="T15" fmla="*/ 232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2" h="1890">
                  <a:moveTo>
                    <a:pt x="0" y="232"/>
                  </a:moveTo>
                  <a:cubicBezTo>
                    <a:pt x="1503" y="1735"/>
                    <a:pt x="1503" y="1735"/>
                    <a:pt x="1503" y="1735"/>
                  </a:cubicBezTo>
                  <a:cubicBezTo>
                    <a:pt x="1658" y="1890"/>
                    <a:pt x="1912" y="1890"/>
                    <a:pt x="2067" y="1735"/>
                  </a:cubicBezTo>
                  <a:cubicBezTo>
                    <a:pt x="2067" y="1735"/>
                    <a:pt x="2067" y="1735"/>
                    <a:pt x="2067" y="1735"/>
                  </a:cubicBezTo>
                  <a:cubicBezTo>
                    <a:pt x="2222" y="1579"/>
                    <a:pt x="2222" y="1326"/>
                    <a:pt x="2067" y="1170"/>
                  </a:cubicBezTo>
                  <a:cubicBezTo>
                    <a:pt x="897" y="0"/>
                    <a:pt x="897" y="0"/>
                    <a:pt x="89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chemeClr val="bg1">
                <a:lumMod val="85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CBE5A1CC-7090-4B80-A40E-9E5A5A311F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1498600"/>
              <a:ext cx="995363" cy="1816100"/>
            </a:xfrm>
            <a:custGeom>
              <a:avLst/>
              <a:gdLst>
                <a:gd name="T0" fmla="*/ 0 w 627"/>
                <a:gd name="T1" fmla="*/ 0 h 1144"/>
                <a:gd name="T2" fmla="*/ 0 w 627"/>
                <a:gd name="T3" fmla="*/ 1030 h 1144"/>
                <a:gd name="T4" fmla="*/ 485 w 627"/>
                <a:gd name="T5" fmla="*/ 1002 h 1144"/>
                <a:gd name="T6" fmla="*/ 485 w 627"/>
                <a:gd name="T7" fmla="*/ 1002 h 1144"/>
                <a:gd name="T8" fmla="*/ 485 w 627"/>
                <a:gd name="T9" fmla="*/ 485 h 1144"/>
                <a:gd name="T10" fmla="*/ 0 w 627"/>
                <a:gd name="T11" fmla="*/ 0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1144">
                  <a:moveTo>
                    <a:pt x="0" y="0"/>
                  </a:moveTo>
                  <a:cubicBezTo>
                    <a:pt x="0" y="1030"/>
                    <a:pt x="0" y="1030"/>
                    <a:pt x="0" y="1030"/>
                  </a:cubicBezTo>
                  <a:cubicBezTo>
                    <a:pt x="143" y="1144"/>
                    <a:pt x="352" y="1134"/>
                    <a:pt x="485" y="1002"/>
                  </a:cubicBezTo>
                  <a:cubicBezTo>
                    <a:pt x="485" y="1002"/>
                    <a:pt x="485" y="1002"/>
                    <a:pt x="485" y="1002"/>
                  </a:cubicBezTo>
                  <a:cubicBezTo>
                    <a:pt x="627" y="859"/>
                    <a:pt x="627" y="628"/>
                    <a:pt x="485" y="48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19D1FC4-5ECA-4DF6-A03D-7A886C72BC30}"/>
              </a:ext>
            </a:extLst>
          </p:cNvPr>
          <p:cNvGrpSpPr/>
          <p:nvPr/>
        </p:nvGrpSpPr>
        <p:grpSpPr>
          <a:xfrm flipH="1" flipV="1">
            <a:off x="10318655" y="5001185"/>
            <a:ext cx="1881348" cy="2025669"/>
            <a:chOff x="0" y="-29496"/>
            <a:chExt cx="1881348" cy="2025669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0E1CE738-BED3-43B9-87C2-FFE5BECB27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493" y="-29496"/>
              <a:ext cx="1859855" cy="1673002"/>
            </a:xfrm>
            <a:custGeom>
              <a:avLst/>
              <a:gdLst>
                <a:gd name="T0" fmla="*/ 0 w 2222"/>
                <a:gd name="T1" fmla="*/ 232 h 1890"/>
                <a:gd name="T2" fmla="*/ 1503 w 2222"/>
                <a:gd name="T3" fmla="*/ 1735 h 1890"/>
                <a:gd name="T4" fmla="*/ 2067 w 2222"/>
                <a:gd name="T5" fmla="*/ 1735 h 1890"/>
                <a:gd name="T6" fmla="*/ 2067 w 2222"/>
                <a:gd name="T7" fmla="*/ 1735 h 1890"/>
                <a:gd name="T8" fmla="*/ 2067 w 2222"/>
                <a:gd name="T9" fmla="*/ 1170 h 1890"/>
                <a:gd name="T10" fmla="*/ 897 w 2222"/>
                <a:gd name="T11" fmla="*/ 0 h 1890"/>
                <a:gd name="T12" fmla="*/ 0 w 2222"/>
                <a:gd name="T13" fmla="*/ 0 h 1890"/>
                <a:gd name="T14" fmla="*/ 0 w 2222"/>
                <a:gd name="T15" fmla="*/ 232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2" h="1890">
                  <a:moveTo>
                    <a:pt x="0" y="232"/>
                  </a:moveTo>
                  <a:cubicBezTo>
                    <a:pt x="1503" y="1735"/>
                    <a:pt x="1503" y="1735"/>
                    <a:pt x="1503" y="1735"/>
                  </a:cubicBezTo>
                  <a:cubicBezTo>
                    <a:pt x="1658" y="1890"/>
                    <a:pt x="1912" y="1890"/>
                    <a:pt x="2067" y="1735"/>
                  </a:cubicBezTo>
                  <a:cubicBezTo>
                    <a:pt x="2067" y="1735"/>
                    <a:pt x="2067" y="1735"/>
                    <a:pt x="2067" y="1735"/>
                  </a:cubicBezTo>
                  <a:cubicBezTo>
                    <a:pt x="2222" y="1579"/>
                    <a:pt x="2222" y="1326"/>
                    <a:pt x="2067" y="1170"/>
                  </a:cubicBezTo>
                  <a:cubicBezTo>
                    <a:pt x="897" y="0"/>
                    <a:pt x="897" y="0"/>
                    <a:pt x="89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chemeClr val="bg1">
                <a:lumMod val="65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5C7BA436-7E7B-4F81-A027-B72D2C0C79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663677"/>
              <a:ext cx="737419" cy="1332496"/>
            </a:xfrm>
            <a:custGeom>
              <a:avLst/>
              <a:gdLst>
                <a:gd name="T0" fmla="*/ 0 w 627"/>
                <a:gd name="T1" fmla="*/ 0 h 1144"/>
                <a:gd name="T2" fmla="*/ 0 w 627"/>
                <a:gd name="T3" fmla="*/ 1030 h 1144"/>
                <a:gd name="T4" fmla="*/ 485 w 627"/>
                <a:gd name="T5" fmla="*/ 1002 h 1144"/>
                <a:gd name="T6" fmla="*/ 485 w 627"/>
                <a:gd name="T7" fmla="*/ 1002 h 1144"/>
                <a:gd name="T8" fmla="*/ 485 w 627"/>
                <a:gd name="T9" fmla="*/ 485 h 1144"/>
                <a:gd name="T10" fmla="*/ 0 w 627"/>
                <a:gd name="T11" fmla="*/ 0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1144">
                  <a:moveTo>
                    <a:pt x="0" y="0"/>
                  </a:moveTo>
                  <a:cubicBezTo>
                    <a:pt x="0" y="1030"/>
                    <a:pt x="0" y="1030"/>
                    <a:pt x="0" y="1030"/>
                  </a:cubicBezTo>
                  <a:cubicBezTo>
                    <a:pt x="143" y="1144"/>
                    <a:pt x="352" y="1134"/>
                    <a:pt x="485" y="1002"/>
                  </a:cubicBezTo>
                  <a:cubicBezTo>
                    <a:pt x="485" y="1002"/>
                    <a:pt x="485" y="1002"/>
                    <a:pt x="485" y="1002"/>
                  </a:cubicBezTo>
                  <a:cubicBezTo>
                    <a:pt x="627" y="859"/>
                    <a:pt x="627" y="628"/>
                    <a:pt x="485" y="48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sp>
        <p:nvSpPr>
          <p:cNvPr id="25" name="标题 1">
            <a:extLst>
              <a:ext uri="{FF2B5EF4-FFF2-40B4-BE49-F238E27FC236}">
                <a16:creationId xmlns:a16="http://schemas.microsoft.com/office/drawing/2014/main" id="{0D03A34F-DCA3-43B6-9B7C-9D5E977336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5739" y="3053522"/>
            <a:ext cx="253895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zh-CN" altLang="en-US" sz="5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数据清洗</a:t>
            </a:r>
            <a:endParaRPr lang="zh-CN" altLang="en-US" sz="5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AB7F3DB8-270F-4C7B-8B45-7334EF6C9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2215" y="3890542"/>
            <a:ext cx="2149030" cy="59143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noAutofit/>
          </a:bodyPr>
          <a:lstStyle/>
          <a:p>
            <a:pPr algn="dist" fontAlgn="auto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>
                <a:solidFill>
                  <a:srgbClr val="E6A8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Data Cleaning</a:t>
            </a:r>
            <a:endParaRPr lang="zh-CN" altLang="en-US" sz="2000" dirty="0">
              <a:solidFill>
                <a:srgbClr val="E6A8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74214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50"/>
                            </p:stCondLst>
                            <p:childTnLst>
                              <p:par>
                                <p:cTn id="15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6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5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5" grpId="0"/>
      <p:bldP spid="25" grpId="1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224B830-9A9C-4764-8933-63131547078B}"/>
              </a:ext>
            </a:extLst>
          </p:cNvPr>
          <p:cNvGrpSpPr/>
          <p:nvPr/>
        </p:nvGrpSpPr>
        <p:grpSpPr>
          <a:xfrm flipH="1">
            <a:off x="9792928" y="0"/>
            <a:ext cx="2400629" cy="2227006"/>
            <a:chOff x="3176" y="0"/>
            <a:chExt cx="3525838" cy="3314700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DA78B156-8CE2-4831-A11E-BE23830F3E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0"/>
              <a:ext cx="3525838" cy="3000375"/>
            </a:xfrm>
            <a:custGeom>
              <a:avLst/>
              <a:gdLst>
                <a:gd name="T0" fmla="*/ 0 w 2222"/>
                <a:gd name="T1" fmla="*/ 232 h 1890"/>
                <a:gd name="T2" fmla="*/ 1503 w 2222"/>
                <a:gd name="T3" fmla="*/ 1735 h 1890"/>
                <a:gd name="T4" fmla="*/ 2067 w 2222"/>
                <a:gd name="T5" fmla="*/ 1735 h 1890"/>
                <a:gd name="T6" fmla="*/ 2067 w 2222"/>
                <a:gd name="T7" fmla="*/ 1735 h 1890"/>
                <a:gd name="T8" fmla="*/ 2067 w 2222"/>
                <a:gd name="T9" fmla="*/ 1170 h 1890"/>
                <a:gd name="T10" fmla="*/ 897 w 2222"/>
                <a:gd name="T11" fmla="*/ 0 h 1890"/>
                <a:gd name="T12" fmla="*/ 0 w 2222"/>
                <a:gd name="T13" fmla="*/ 0 h 1890"/>
                <a:gd name="T14" fmla="*/ 0 w 2222"/>
                <a:gd name="T15" fmla="*/ 232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2" h="1890">
                  <a:moveTo>
                    <a:pt x="0" y="232"/>
                  </a:moveTo>
                  <a:cubicBezTo>
                    <a:pt x="1503" y="1735"/>
                    <a:pt x="1503" y="1735"/>
                    <a:pt x="1503" y="1735"/>
                  </a:cubicBezTo>
                  <a:cubicBezTo>
                    <a:pt x="1658" y="1890"/>
                    <a:pt x="1912" y="1890"/>
                    <a:pt x="2067" y="1735"/>
                  </a:cubicBezTo>
                  <a:cubicBezTo>
                    <a:pt x="2067" y="1735"/>
                    <a:pt x="2067" y="1735"/>
                    <a:pt x="2067" y="1735"/>
                  </a:cubicBezTo>
                  <a:cubicBezTo>
                    <a:pt x="2222" y="1579"/>
                    <a:pt x="2222" y="1326"/>
                    <a:pt x="2067" y="1170"/>
                  </a:cubicBezTo>
                  <a:cubicBezTo>
                    <a:pt x="897" y="0"/>
                    <a:pt x="897" y="0"/>
                    <a:pt x="89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E47B1B61-8752-45CD-AC8A-4A0E01355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1498600"/>
              <a:ext cx="995363" cy="1816100"/>
            </a:xfrm>
            <a:custGeom>
              <a:avLst/>
              <a:gdLst>
                <a:gd name="T0" fmla="*/ 0 w 627"/>
                <a:gd name="T1" fmla="*/ 0 h 1144"/>
                <a:gd name="T2" fmla="*/ 0 w 627"/>
                <a:gd name="T3" fmla="*/ 1030 h 1144"/>
                <a:gd name="T4" fmla="*/ 485 w 627"/>
                <a:gd name="T5" fmla="*/ 1002 h 1144"/>
                <a:gd name="T6" fmla="*/ 485 w 627"/>
                <a:gd name="T7" fmla="*/ 1002 h 1144"/>
                <a:gd name="T8" fmla="*/ 485 w 627"/>
                <a:gd name="T9" fmla="*/ 485 h 1144"/>
                <a:gd name="T10" fmla="*/ 0 w 627"/>
                <a:gd name="T11" fmla="*/ 0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1144">
                  <a:moveTo>
                    <a:pt x="0" y="0"/>
                  </a:moveTo>
                  <a:cubicBezTo>
                    <a:pt x="0" y="1030"/>
                    <a:pt x="0" y="1030"/>
                    <a:pt x="0" y="1030"/>
                  </a:cubicBezTo>
                  <a:cubicBezTo>
                    <a:pt x="143" y="1144"/>
                    <a:pt x="352" y="1134"/>
                    <a:pt x="485" y="1002"/>
                  </a:cubicBezTo>
                  <a:cubicBezTo>
                    <a:pt x="485" y="1002"/>
                    <a:pt x="485" y="1002"/>
                    <a:pt x="485" y="1002"/>
                  </a:cubicBezTo>
                  <a:cubicBezTo>
                    <a:pt x="627" y="859"/>
                    <a:pt x="627" y="628"/>
                    <a:pt x="485" y="48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B52E571-E2AB-4695-9561-B044C46A35CB}"/>
              </a:ext>
            </a:extLst>
          </p:cNvPr>
          <p:cNvGrpSpPr/>
          <p:nvPr/>
        </p:nvGrpSpPr>
        <p:grpSpPr>
          <a:xfrm>
            <a:off x="294968" y="95864"/>
            <a:ext cx="3819832" cy="445804"/>
            <a:chOff x="294968" y="95864"/>
            <a:chExt cx="3819832" cy="445804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CDD3465-74E3-4357-9D61-25F7C500DE5A}"/>
                </a:ext>
              </a:extLst>
            </p:cNvPr>
            <p:cNvGrpSpPr/>
            <p:nvPr/>
          </p:nvGrpSpPr>
          <p:grpSpPr>
            <a:xfrm>
              <a:off x="294968" y="176981"/>
              <a:ext cx="619432" cy="288000"/>
              <a:chOff x="294968" y="176981"/>
              <a:chExt cx="619432" cy="235974"/>
            </a:xfrm>
            <a:effectLst>
              <a:outerShdw blurRad="508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6D2C906-6EE8-447F-84F4-B6FE93183EB7}"/>
                  </a:ext>
                </a:extLst>
              </p:cNvPr>
              <p:cNvSpPr/>
              <p:nvPr/>
            </p:nvSpPr>
            <p:spPr>
              <a:xfrm>
                <a:off x="294968" y="176981"/>
                <a:ext cx="309716" cy="235974"/>
              </a:xfrm>
              <a:prstGeom prst="rect">
                <a:avLst/>
              </a:prstGeom>
              <a:solidFill>
                <a:srgbClr val="FFD2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B59F887-1656-4613-8A27-E85C4D813EF5}"/>
                  </a:ext>
                </a:extLst>
              </p:cNvPr>
              <p:cNvSpPr/>
              <p:nvPr/>
            </p:nvSpPr>
            <p:spPr>
              <a:xfrm>
                <a:off x="604684" y="176981"/>
                <a:ext cx="309716" cy="23597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islíde">
              <a:extLst>
                <a:ext uri="{FF2B5EF4-FFF2-40B4-BE49-F238E27FC236}">
                  <a16:creationId xmlns:a16="http://schemas.microsoft.com/office/drawing/2014/main" id="{B5DE6DA9-999E-4B35-A2AC-3AF1F47EEA32}"/>
                </a:ext>
              </a:extLst>
            </p:cNvPr>
            <p:cNvSpPr txBox="1"/>
            <p:nvPr/>
          </p:nvSpPr>
          <p:spPr bwMode="auto">
            <a:xfrm>
              <a:off x="995664" y="95864"/>
              <a:ext cx="3119136" cy="445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数据清洗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-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去重</a:t>
              </a:r>
              <a:endPara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endParaRPr>
            </a:p>
          </p:txBody>
        </p:sp>
      </p:grpSp>
      <p:sp>
        <p:nvSpPr>
          <p:cNvPr id="16" name="TextBox 33">
            <a:extLst>
              <a:ext uri="{FF2B5EF4-FFF2-40B4-BE49-F238E27FC236}">
                <a16:creationId xmlns:a16="http://schemas.microsoft.com/office/drawing/2014/main" id="{86CE6103-8710-462F-909B-2A958E95616B}"/>
              </a:ext>
            </a:extLst>
          </p:cNvPr>
          <p:cNvSpPr txBox="1"/>
          <p:nvPr/>
        </p:nvSpPr>
        <p:spPr>
          <a:xfrm>
            <a:off x="995664" y="5657006"/>
            <a:ext cx="900894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 algn="r">
              <a:lnSpc>
                <a:spcPts val="2000"/>
              </a:lnSpc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读取数据文件，查找重复的数据记录并删除，共计删除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576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条重复数据，剩余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3744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条数据。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A9AB3B4-A2CA-495B-B7A9-707351B0F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64" y="831662"/>
            <a:ext cx="8797264" cy="432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72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224B830-9A9C-4764-8933-63131547078B}"/>
              </a:ext>
            </a:extLst>
          </p:cNvPr>
          <p:cNvGrpSpPr/>
          <p:nvPr/>
        </p:nvGrpSpPr>
        <p:grpSpPr>
          <a:xfrm flipH="1">
            <a:off x="9792928" y="0"/>
            <a:ext cx="2400629" cy="2227006"/>
            <a:chOff x="3176" y="0"/>
            <a:chExt cx="3525838" cy="3314700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DA78B156-8CE2-4831-A11E-BE23830F3E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0"/>
              <a:ext cx="3525838" cy="3000375"/>
            </a:xfrm>
            <a:custGeom>
              <a:avLst/>
              <a:gdLst>
                <a:gd name="T0" fmla="*/ 0 w 2222"/>
                <a:gd name="T1" fmla="*/ 232 h 1890"/>
                <a:gd name="T2" fmla="*/ 1503 w 2222"/>
                <a:gd name="T3" fmla="*/ 1735 h 1890"/>
                <a:gd name="T4" fmla="*/ 2067 w 2222"/>
                <a:gd name="T5" fmla="*/ 1735 h 1890"/>
                <a:gd name="T6" fmla="*/ 2067 w 2222"/>
                <a:gd name="T7" fmla="*/ 1735 h 1890"/>
                <a:gd name="T8" fmla="*/ 2067 w 2222"/>
                <a:gd name="T9" fmla="*/ 1170 h 1890"/>
                <a:gd name="T10" fmla="*/ 897 w 2222"/>
                <a:gd name="T11" fmla="*/ 0 h 1890"/>
                <a:gd name="T12" fmla="*/ 0 w 2222"/>
                <a:gd name="T13" fmla="*/ 0 h 1890"/>
                <a:gd name="T14" fmla="*/ 0 w 2222"/>
                <a:gd name="T15" fmla="*/ 232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2" h="1890">
                  <a:moveTo>
                    <a:pt x="0" y="232"/>
                  </a:moveTo>
                  <a:cubicBezTo>
                    <a:pt x="1503" y="1735"/>
                    <a:pt x="1503" y="1735"/>
                    <a:pt x="1503" y="1735"/>
                  </a:cubicBezTo>
                  <a:cubicBezTo>
                    <a:pt x="1658" y="1890"/>
                    <a:pt x="1912" y="1890"/>
                    <a:pt x="2067" y="1735"/>
                  </a:cubicBezTo>
                  <a:cubicBezTo>
                    <a:pt x="2067" y="1735"/>
                    <a:pt x="2067" y="1735"/>
                    <a:pt x="2067" y="1735"/>
                  </a:cubicBezTo>
                  <a:cubicBezTo>
                    <a:pt x="2222" y="1579"/>
                    <a:pt x="2222" y="1326"/>
                    <a:pt x="2067" y="1170"/>
                  </a:cubicBezTo>
                  <a:cubicBezTo>
                    <a:pt x="897" y="0"/>
                    <a:pt x="897" y="0"/>
                    <a:pt x="89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E47B1B61-8752-45CD-AC8A-4A0E01355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1498600"/>
              <a:ext cx="995363" cy="1816100"/>
            </a:xfrm>
            <a:custGeom>
              <a:avLst/>
              <a:gdLst>
                <a:gd name="T0" fmla="*/ 0 w 627"/>
                <a:gd name="T1" fmla="*/ 0 h 1144"/>
                <a:gd name="T2" fmla="*/ 0 w 627"/>
                <a:gd name="T3" fmla="*/ 1030 h 1144"/>
                <a:gd name="T4" fmla="*/ 485 w 627"/>
                <a:gd name="T5" fmla="*/ 1002 h 1144"/>
                <a:gd name="T6" fmla="*/ 485 w 627"/>
                <a:gd name="T7" fmla="*/ 1002 h 1144"/>
                <a:gd name="T8" fmla="*/ 485 w 627"/>
                <a:gd name="T9" fmla="*/ 485 h 1144"/>
                <a:gd name="T10" fmla="*/ 0 w 627"/>
                <a:gd name="T11" fmla="*/ 0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1144">
                  <a:moveTo>
                    <a:pt x="0" y="0"/>
                  </a:moveTo>
                  <a:cubicBezTo>
                    <a:pt x="0" y="1030"/>
                    <a:pt x="0" y="1030"/>
                    <a:pt x="0" y="1030"/>
                  </a:cubicBezTo>
                  <a:cubicBezTo>
                    <a:pt x="143" y="1144"/>
                    <a:pt x="352" y="1134"/>
                    <a:pt x="485" y="1002"/>
                  </a:cubicBezTo>
                  <a:cubicBezTo>
                    <a:pt x="485" y="1002"/>
                    <a:pt x="485" y="1002"/>
                    <a:pt x="485" y="1002"/>
                  </a:cubicBezTo>
                  <a:cubicBezTo>
                    <a:pt x="627" y="859"/>
                    <a:pt x="627" y="628"/>
                    <a:pt x="485" y="48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B52E571-E2AB-4695-9561-B044C46A35CB}"/>
              </a:ext>
            </a:extLst>
          </p:cNvPr>
          <p:cNvGrpSpPr/>
          <p:nvPr/>
        </p:nvGrpSpPr>
        <p:grpSpPr>
          <a:xfrm>
            <a:off x="294968" y="95864"/>
            <a:ext cx="3819832" cy="445804"/>
            <a:chOff x="294968" y="95864"/>
            <a:chExt cx="3819832" cy="445804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CDD3465-74E3-4357-9D61-25F7C500DE5A}"/>
                </a:ext>
              </a:extLst>
            </p:cNvPr>
            <p:cNvGrpSpPr/>
            <p:nvPr/>
          </p:nvGrpSpPr>
          <p:grpSpPr>
            <a:xfrm>
              <a:off x="294968" y="176981"/>
              <a:ext cx="619432" cy="288000"/>
              <a:chOff x="294968" y="176981"/>
              <a:chExt cx="619432" cy="235974"/>
            </a:xfrm>
            <a:effectLst>
              <a:outerShdw blurRad="508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6D2C906-6EE8-447F-84F4-B6FE93183EB7}"/>
                  </a:ext>
                </a:extLst>
              </p:cNvPr>
              <p:cNvSpPr/>
              <p:nvPr/>
            </p:nvSpPr>
            <p:spPr>
              <a:xfrm>
                <a:off x="294968" y="176981"/>
                <a:ext cx="309716" cy="235974"/>
              </a:xfrm>
              <a:prstGeom prst="rect">
                <a:avLst/>
              </a:prstGeom>
              <a:solidFill>
                <a:srgbClr val="FFD2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B59F887-1656-4613-8A27-E85C4D813EF5}"/>
                  </a:ext>
                </a:extLst>
              </p:cNvPr>
              <p:cNvSpPr/>
              <p:nvPr/>
            </p:nvSpPr>
            <p:spPr>
              <a:xfrm>
                <a:off x="604684" y="176981"/>
                <a:ext cx="309716" cy="23597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islíde">
              <a:extLst>
                <a:ext uri="{FF2B5EF4-FFF2-40B4-BE49-F238E27FC236}">
                  <a16:creationId xmlns:a16="http://schemas.microsoft.com/office/drawing/2014/main" id="{B5DE6DA9-999E-4B35-A2AC-3AF1F47EEA32}"/>
                </a:ext>
              </a:extLst>
            </p:cNvPr>
            <p:cNvSpPr txBox="1"/>
            <p:nvPr/>
          </p:nvSpPr>
          <p:spPr bwMode="auto">
            <a:xfrm>
              <a:off x="995664" y="95864"/>
              <a:ext cx="3119136" cy="445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数据清洗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-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缺失值处理</a:t>
              </a:r>
              <a:endPara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endParaRPr>
            </a:p>
          </p:txBody>
        </p:sp>
      </p:grpSp>
      <p:sp>
        <p:nvSpPr>
          <p:cNvPr id="16" name="TextBox 33">
            <a:extLst>
              <a:ext uri="{FF2B5EF4-FFF2-40B4-BE49-F238E27FC236}">
                <a16:creationId xmlns:a16="http://schemas.microsoft.com/office/drawing/2014/main" id="{86CE6103-8710-462F-909B-2A958E95616B}"/>
              </a:ext>
            </a:extLst>
          </p:cNvPr>
          <p:cNvSpPr txBox="1"/>
          <p:nvPr/>
        </p:nvSpPr>
        <p:spPr>
          <a:xfrm>
            <a:off x="1928250" y="4989555"/>
            <a:ext cx="7753631" cy="24583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 algn="r">
              <a:lnSpc>
                <a:spcPts val="2000"/>
              </a:lnSpc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在剩余的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3744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条数据中，查询到交通工具、出行人数、价格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3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个数据有存在空值。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3E01FC-FEA3-4BB3-8937-FC15D5DE2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251" y="812986"/>
            <a:ext cx="682942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1362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224B830-9A9C-4764-8933-63131547078B}"/>
              </a:ext>
            </a:extLst>
          </p:cNvPr>
          <p:cNvGrpSpPr/>
          <p:nvPr/>
        </p:nvGrpSpPr>
        <p:grpSpPr>
          <a:xfrm flipH="1">
            <a:off x="9792928" y="0"/>
            <a:ext cx="2400629" cy="2227006"/>
            <a:chOff x="3176" y="0"/>
            <a:chExt cx="3525838" cy="3314700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DA78B156-8CE2-4831-A11E-BE23830F3E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0"/>
              <a:ext cx="3525838" cy="3000375"/>
            </a:xfrm>
            <a:custGeom>
              <a:avLst/>
              <a:gdLst>
                <a:gd name="T0" fmla="*/ 0 w 2222"/>
                <a:gd name="T1" fmla="*/ 232 h 1890"/>
                <a:gd name="T2" fmla="*/ 1503 w 2222"/>
                <a:gd name="T3" fmla="*/ 1735 h 1890"/>
                <a:gd name="T4" fmla="*/ 2067 w 2222"/>
                <a:gd name="T5" fmla="*/ 1735 h 1890"/>
                <a:gd name="T6" fmla="*/ 2067 w 2222"/>
                <a:gd name="T7" fmla="*/ 1735 h 1890"/>
                <a:gd name="T8" fmla="*/ 2067 w 2222"/>
                <a:gd name="T9" fmla="*/ 1170 h 1890"/>
                <a:gd name="T10" fmla="*/ 897 w 2222"/>
                <a:gd name="T11" fmla="*/ 0 h 1890"/>
                <a:gd name="T12" fmla="*/ 0 w 2222"/>
                <a:gd name="T13" fmla="*/ 0 h 1890"/>
                <a:gd name="T14" fmla="*/ 0 w 2222"/>
                <a:gd name="T15" fmla="*/ 232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2" h="1890">
                  <a:moveTo>
                    <a:pt x="0" y="232"/>
                  </a:moveTo>
                  <a:cubicBezTo>
                    <a:pt x="1503" y="1735"/>
                    <a:pt x="1503" y="1735"/>
                    <a:pt x="1503" y="1735"/>
                  </a:cubicBezTo>
                  <a:cubicBezTo>
                    <a:pt x="1658" y="1890"/>
                    <a:pt x="1912" y="1890"/>
                    <a:pt x="2067" y="1735"/>
                  </a:cubicBezTo>
                  <a:cubicBezTo>
                    <a:pt x="2067" y="1735"/>
                    <a:pt x="2067" y="1735"/>
                    <a:pt x="2067" y="1735"/>
                  </a:cubicBezTo>
                  <a:cubicBezTo>
                    <a:pt x="2222" y="1579"/>
                    <a:pt x="2222" y="1326"/>
                    <a:pt x="2067" y="1170"/>
                  </a:cubicBezTo>
                  <a:cubicBezTo>
                    <a:pt x="897" y="0"/>
                    <a:pt x="897" y="0"/>
                    <a:pt x="89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E47B1B61-8752-45CD-AC8A-4A0E01355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1498600"/>
              <a:ext cx="995363" cy="1816100"/>
            </a:xfrm>
            <a:custGeom>
              <a:avLst/>
              <a:gdLst>
                <a:gd name="T0" fmla="*/ 0 w 627"/>
                <a:gd name="T1" fmla="*/ 0 h 1144"/>
                <a:gd name="T2" fmla="*/ 0 w 627"/>
                <a:gd name="T3" fmla="*/ 1030 h 1144"/>
                <a:gd name="T4" fmla="*/ 485 w 627"/>
                <a:gd name="T5" fmla="*/ 1002 h 1144"/>
                <a:gd name="T6" fmla="*/ 485 w 627"/>
                <a:gd name="T7" fmla="*/ 1002 h 1144"/>
                <a:gd name="T8" fmla="*/ 485 w 627"/>
                <a:gd name="T9" fmla="*/ 485 h 1144"/>
                <a:gd name="T10" fmla="*/ 0 w 627"/>
                <a:gd name="T11" fmla="*/ 0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1144">
                  <a:moveTo>
                    <a:pt x="0" y="0"/>
                  </a:moveTo>
                  <a:cubicBezTo>
                    <a:pt x="0" y="1030"/>
                    <a:pt x="0" y="1030"/>
                    <a:pt x="0" y="1030"/>
                  </a:cubicBezTo>
                  <a:cubicBezTo>
                    <a:pt x="143" y="1144"/>
                    <a:pt x="352" y="1134"/>
                    <a:pt x="485" y="1002"/>
                  </a:cubicBezTo>
                  <a:cubicBezTo>
                    <a:pt x="485" y="1002"/>
                    <a:pt x="485" y="1002"/>
                    <a:pt x="485" y="1002"/>
                  </a:cubicBezTo>
                  <a:cubicBezTo>
                    <a:pt x="627" y="859"/>
                    <a:pt x="627" y="628"/>
                    <a:pt x="485" y="48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B52E571-E2AB-4695-9561-B044C46A35CB}"/>
              </a:ext>
            </a:extLst>
          </p:cNvPr>
          <p:cNvGrpSpPr/>
          <p:nvPr/>
        </p:nvGrpSpPr>
        <p:grpSpPr>
          <a:xfrm>
            <a:off x="294968" y="95864"/>
            <a:ext cx="3819832" cy="445804"/>
            <a:chOff x="294968" y="95864"/>
            <a:chExt cx="3819832" cy="445804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CDD3465-74E3-4357-9D61-25F7C500DE5A}"/>
                </a:ext>
              </a:extLst>
            </p:cNvPr>
            <p:cNvGrpSpPr/>
            <p:nvPr/>
          </p:nvGrpSpPr>
          <p:grpSpPr>
            <a:xfrm>
              <a:off x="294968" y="176981"/>
              <a:ext cx="619432" cy="288000"/>
              <a:chOff x="294968" y="176981"/>
              <a:chExt cx="619432" cy="235974"/>
            </a:xfrm>
            <a:effectLst>
              <a:outerShdw blurRad="508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6D2C906-6EE8-447F-84F4-B6FE93183EB7}"/>
                  </a:ext>
                </a:extLst>
              </p:cNvPr>
              <p:cNvSpPr/>
              <p:nvPr/>
            </p:nvSpPr>
            <p:spPr>
              <a:xfrm>
                <a:off x="294968" y="176981"/>
                <a:ext cx="309716" cy="235974"/>
              </a:xfrm>
              <a:prstGeom prst="rect">
                <a:avLst/>
              </a:prstGeom>
              <a:solidFill>
                <a:srgbClr val="FFD2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B59F887-1656-4613-8A27-E85C4D813EF5}"/>
                  </a:ext>
                </a:extLst>
              </p:cNvPr>
              <p:cNvSpPr/>
              <p:nvPr/>
            </p:nvSpPr>
            <p:spPr>
              <a:xfrm>
                <a:off x="604684" y="176981"/>
                <a:ext cx="309716" cy="23597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islíde">
              <a:extLst>
                <a:ext uri="{FF2B5EF4-FFF2-40B4-BE49-F238E27FC236}">
                  <a16:creationId xmlns:a16="http://schemas.microsoft.com/office/drawing/2014/main" id="{B5DE6DA9-999E-4B35-A2AC-3AF1F47EEA32}"/>
                </a:ext>
              </a:extLst>
            </p:cNvPr>
            <p:cNvSpPr txBox="1"/>
            <p:nvPr/>
          </p:nvSpPr>
          <p:spPr bwMode="auto">
            <a:xfrm>
              <a:off x="995664" y="95864"/>
              <a:ext cx="3119136" cy="445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数据清洗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-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缺失值处理</a:t>
              </a:r>
              <a:endPara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endParaRPr>
            </a:p>
          </p:txBody>
        </p:sp>
      </p:grpSp>
      <p:sp>
        <p:nvSpPr>
          <p:cNvPr id="16" name="TextBox 33">
            <a:extLst>
              <a:ext uri="{FF2B5EF4-FFF2-40B4-BE49-F238E27FC236}">
                <a16:creationId xmlns:a16="http://schemas.microsoft.com/office/drawing/2014/main" id="{86CE6103-8710-462F-909B-2A958E95616B}"/>
              </a:ext>
            </a:extLst>
          </p:cNvPr>
          <p:cNvSpPr txBox="1"/>
          <p:nvPr/>
        </p:nvSpPr>
        <p:spPr>
          <a:xfrm>
            <a:off x="995663" y="1855980"/>
            <a:ext cx="8462101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 algn="r">
              <a:lnSpc>
                <a:spcPts val="2000"/>
              </a:lnSpc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没有出行人数的产品说明该产品没有用户选择购买出行，以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0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值填充。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8DED69A-957E-4785-907A-B26DD5524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64" y="1136835"/>
            <a:ext cx="4981575" cy="390525"/>
          </a:xfrm>
          <a:prstGeom prst="rect">
            <a:avLst/>
          </a:prstGeom>
        </p:spPr>
      </p:pic>
      <p:sp>
        <p:nvSpPr>
          <p:cNvPr id="15" name="TextBox 33">
            <a:extLst>
              <a:ext uri="{FF2B5EF4-FFF2-40B4-BE49-F238E27FC236}">
                <a16:creationId xmlns:a16="http://schemas.microsoft.com/office/drawing/2014/main" id="{61DE8C68-209E-4475-8B9C-3548B2168276}"/>
              </a:ext>
            </a:extLst>
          </p:cNvPr>
          <p:cNvSpPr txBox="1"/>
          <p:nvPr/>
        </p:nvSpPr>
        <p:spPr>
          <a:xfrm>
            <a:off x="995662" y="3227577"/>
            <a:ext cx="837245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 algn="r">
              <a:lnSpc>
                <a:spcPts val="2000"/>
              </a:lnSpc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没有交通工具的产品以众数“飞机往返”填充。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52D82D4-4748-4891-9C26-E92304E58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42" y="2430821"/>
            <a:ext cx="6067425" cy="51435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03F4534-D597-40D7-9F18-E0FCC3826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662" y="3933058"/>
            <a:ext cx="5857875" cy="523875"/>
          </a:xfrm>
          <a:prstGeom prst="rect">
            <a:avLst/>
          </a:prstGeom>
        </p:spPr>
      </p:pic>
      <p:sp>
        <p:nvSpPr>
          <p:cNvPr id="20" name="TextBox 33">
            <a:extLst>
              <a:ext uri="{FF2B5EF4-FFF2-40B4-BE49-F238E27FC236}">
                <a16:creationId xmlns:a16="http://schemas.microsoft.com/office/drawing/2014/main" id="{3FB0F919-E02C-4C62-89AA-B44BB2C0DE59}"/>
              </a:ext>
            </a:extLst>
          </p:cNvPr>
          <p:cNvSpPr txBox="1"/>
          <p:nvPr/>
        </p:nvSpPr>
        <p:spPr>
          <a:xfrm>
            <a:off x="995662" y="4746476"/>
            <a:ext cx="83724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 algn="r">
              <a:lnSpc>
                <a:spcPts val="2000"/>
              </a:lnSpc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由于价格不可能为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0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，且考虑到各个产品间的价格差距较大，所以没有价格的数据直接进行删除，防止这部分数据对后续的分析产生影响。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5917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5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>
            <a:extLst>
              <a:ext uri="{FF2B5EF4-FFF2-40B4-BE49-F238E27FC236}">
                <a16:creationId xmlns:a16="http://schemas.microsoft.com/office/drawing/2014/main" id="{6BB4D59A-E7C6-4534-B473-C548AF4BA440}"/>
              </a:ext>
            </a:extLst>
          </p:cNvPr>
          <p:cNvGrpSpPr/>
          <p:nvPr/>
        </p:nvGrpSpPr>
        <p:grpSpPr>
          <a:xfrm flipH="1">
            <a:off x="8945534" y="0"/>
            <a:ext cx="3248024" cy="3053522"/>
            <a:chOff x="3176" y="0"/>
            <a:chExt cx="3525838" cy="3314700"/>
          </a:xfrm>
        </p:grpSpPr>
        <p:sp>
          <p:nvSpPr>
            <p:cNvPr id="49" name="Freeform 8">
              <a:extLst>
                <a:ext uri="{FF2B5EF4-FFF2-40B4-BE49-F238E27FC236}">
                  <a16:creationId xmlns:a16="http://schemas.microsoft.com/office/drawing/2014/main" id="{CB75D4EB-541D-4D4C-BD35-C33D29E4E2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0"/>
              <a:ext cx="3525838" cy="3000375"/>
            </a:xfrm>
            <a:custGeom>
              <a:avLst/>
              <a:gdLst>
                <a:gd name="T0" fmla="*/ 0 w 2222"/>
                <a:gd name="T1" fmla="*/ 232 h 1890"/>
                <a:gd name="T2" fmla="*/ 1503 w 2222"/>
                <a:gd name="T3" fmla="*/ 1735 h 1890"/>
                <a:gd name="T4" fmla="*/ 2067 w 2222"/>
                <a:gd name="T5" fmla="*/ 1735 h 1890"/>
                <a:gd name="T6" fmla="*/ 2067 w 2222"/>
                <a:gd name="T7" fmla="*/ 1735 h 1890"/>
                <a:gd name="T8" fmla="*/ 2067 w 2222"/>
                <a:gd name="T9" fmla="*/ 1170 h 1890"/>
                <a:gd name="T10" fmla="*/ 897 w 2222"/>
                <a:gd name="T11" fmla="*/ 0 h 1890"/>
                <a:gd name="T12" fmla="*/ 0 w 2222"/>
                <a:gd name="T13" fmla="*/ 0 h 1890"/>
                <a:gd name="T14" fmla="*/ 0 w 2222"/>
                <a:gd name="T15" fmla="*/ 232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2" h="1890">
                  <a:moveTo>
                    <a:pt x="0" y="232"/>
                  </a:moveTo>
                  <a:cubicBezTo>
                    <a:pt x="1503" y="1735"/>
                    <a:pt x="1503" y="1735"/>
                    <a:pt x="1503" y="1735"/>
                  </a:cubicBezTo>
                  <a:cubicBezTo>
                    <a:pt x="1658" y="1890"/>
                    <a:pt x="1912" y="1890"/>
                    <a:pt x="2067" y="1735"/>
                  </a:cubicBezTo>
                  <a:cubicBezTo>
                    <a:pt x="2067" y="1735"/>
                    <a:pt x="2067" y="1735"/>
                    <a:pt x="2067" y="1735"/>
                  </a:cubicBezTo>
                  <a:cubicBezTo>
                    <a:pt x="2222" y="1579"/>
                    <a:pt x="2222" y="1326"/>
                    <a:pt x="2067" y="1170"/>
                  </a:cubicBezTo>
                  <a:cubicBezTo>
                    <a:pt x="897" y="0"/>
                    <a:pt x="897" y="0"/>
                    <a:pt x="89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FA20200B-FF67-4E74-BE0E-0A5513DFB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1498600"/>
              <a:ext cx="995363" cy="1816100"/>
            </a:xfrm>
            <a:custGeom>
              <a:avLst/>
              <a:gdLst>
                <a:gd name="T0" fmla="*/ 0 w 627"/>
                <a:gd name="T1" fmla="*/ 0 h 1144"/>
                <a:gd name="T2" fmla="*/ 0 w 627"/>
                <a:gd name="T3" fmla="*/ 1030 h 1144"/>
                <a:gd name="T4" fmla="*/ 485 w 627"/>
                <a:gd name="T5" fmla="*/ 1002 h 1144"/>
                <a:gd name="T6" fmla="*/ 485 w 627"/>
                <a:gd name="T7" fmla="*/ 1002 h 1144"/>
                <a:gd name="T8" fmla="*/ 485 w 627"/>
                <a:gd name="T9" fmla="*/ 485 h 1144"/>
                <a:gd name="T10" fmla="*/ 0 w 627"/>
                <a:gd name="T11" fmla="*/ 0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1144">
                  <a:moveTo>
                    <a:pt x="0" y="0"/>
                  </a:moveTo>
                  <a:cubicBezTo>
                    <a:pt x="0" y="1030"/>
                    <a:pt x="0" y="1030"/>
                    <a:pt x="0" y="1030"/>
                  </a:cubicBezTo>
                  <a:cubicBezTo>
                    <a:pt x="143" y="1144"/>
                    <a:pt x="352" y="1134"/>
                    <a:pt x="485" y="1002"/>
                  </a:cubicBezTo>
                  <a:cubicBezTo>
                    <a:pt x="485" y="1002"/>
                    <a:pt x="485" y="1002"/>
                    <a:pt x="485" y="1002"/>
                  </a:cubicBezTo>
                  <a:cubicBezTo>
                    <a:pt x="627" y="859"/>
                    <a:pt x="627" y="628"/>
                    <a:pt x="485" y="48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B7395B-BE5A-4F3A-91AA-BAE5F0C014A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82113" y="6240463"/>
            <a:ext cx="2909887" cy="206375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2</a:t>
            </a:fld>
            <a:endParaRPr lang="zh-CN" altLang="en-US"/>
          </a:p>
        </p:txBody>
      </p:sp>
      <p:sp>
        <p:nvSpPr>
          <p:cNvPr id="23" name="íṩḷïḑe">
            <a:extLst>
              <a:ext uri="{FF2B5EF4-FFF2-40B4-BE49-F238E27FC236}">
                <a16:creationId xmlns:a16="http://schemas.microsoft.com/office/drawing/2014/main" id="{7C313FFB-B780-4CE2-A346-4C6D11C5B47B}"/>
              </a:ext>
            </a:extLst>
          </p:cNvPr>
          <p:cNvSpPr/>
          <p:nvPr/>
        </p:nvSpPr>
        <p:spPr>
          <a:xfrm>
            <a:off x="1003925" y="1237985"/>
            <a:ext cx="1924884" cy="569854"/>
          </a:xfrm>
          <a:prstGeom prst="rect">
            <a:avLst/>
          </a:prstGeom>
        </p:spPr>
        <p:txBody>
          <a:bodyPr wrap="square" lIns="91440" tIns="45720" rIns="91440" bIns="45720">
            <a:normAutofit/>
          </a:bodyPr>
          <a:lstStyle/>
          <a:p>
            <a:pPr algn="dist"/>
            <a:r>
              <a:rPr lang="zh-CN" altLang="en-US" sz="3000" b="1" dirty="0">
                <a:solidFill>
                  <a:schemeClr val="accent1">
                    <a:lumMod val="75000"/>
                  </a:schemeClr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Contents</a:t>
            </a:r>
          </a:p>
        </p:txBody>
      </p:sp>
      <p:sp>
        <p:nvSpPr>
          <p:cNvPr id="19" name="íşḻíde">
            <a:extLst>
              <a:ext uri="{FF2B5EF4-FFF2-40B4-BE49-F238E27FC236}">
                <a16:creationId xmlns:a16="http://schemas.microsoft.com/office/drawing/2014/main" id="{E4E3EAFC-D4D9-4B62-A60F-220C199D46C7}"/>
              </a:ext>
            </a:extLst>
          </p:cNvPr>
          <p:cNvSpPr txBox="1"/>
          <p:nvPr/>
        </p:nvSpPr>
        <p:spPr bwMode="auto">
          <a:xfrm>
            <a:off x="4112100" y="1450896"/>
            <a:ext cx="684019" cy="922946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5400" b="1" i="1" dirty="0">
                <a:solidFill>
                  <a:srgbClr val="E6A800"/>
                </a:solidFill>
              </a:rPr>
              <a:t>1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CFA7C3F-B62C-4037-9EC9-3E87F0A6D245}"/>
              </a:ext>
            </a:extLst>
          </p:cNvPr>
          <p:cNvCxnSpPr>
            <a:cxnSpLocks/>
          </p:cNvCxnSpPr>
          <p:nvPr/>
        </p:nvCxnSpPr>
        <p:spPr>
          <a:xfrm>
            <a:off x="5321814" y="2188367"/>
            <a:ext cx="2003979" cy="0"/>
          </a:xfrm>
          <a:prstGeom prst="line">
            <a:avLst/>
          </a:prstGeom>
          <a:ln w="28575">
            <a:solidFill>
              <a:srgbClr val="E6A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islíde">
            <a:extLst>
              <a:ext uri="{FF2B5EF4-FFF2-40B4-BE49-F238E27FC236}">
                <a16:creationId xmlns:a16="http://schemas.microsoft.com/office/drawing/2014/main" id="{FCBCE448-A746-45FC-ABE2-27B64D489326}"/>
              </a:ext>
            </a:extLst>
          </p:cNvPr>
          <p:cNvSpPr txBox="1"/>
          <p:nvPr/>
        </p:nvSpPr>
        <p:spPr bwMode="auto">
          <a:xfrm>
            <a:off x="5321814" y="1575190"/>
            <a:ext cx="2003979" cy="569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项目背景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8E5711FD-697E-4F74-9362-D4E927D5266D}"/>
              </a:ext>
            </a:extLst>
          </p:cNvPr>
          <p:cNvSpPr/>
          <p:nvPr/>
        </p:nvSpPr>
        <p:spPr>
          <a:xfrm>
            <a:off x="1003925" y="420967"/>
            <a:ext cx="1929821" cy="9229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6500" b="1" spc="600" dirty="0">
                <a:solidFill>
                  <a:srgbClr val="E6A8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21" name="íşḻíde">
            <a:extLst>
              <a:ext uri="{FF2B5EF4-FFF2-40B4-BE49-F238E27FC236}">
                <a16:creationId xmlns:a16="http://schemas.microsoft.com/office/drawing/2014/main" id="{749B659B-2CDA-46AE-AEC2-166F8671F4B8}"/>
              </a:ext>
            </a:extLst>
          </p:cNvPr>
          <p:cNvSpPr txBox="1"/>
          <p:nvPr/>
        </p:nvSpPr>
        <p:spPr bwMode="auto">
          <a:xfrm>
            <a:off x="4112098" y="2365295"/>
            <a:ext cx="684019" cy="922946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5400" b="1" i="1" dirty="0">
                <a:solidFill>
                  <a:srgbClr val="E6A800"/>
                </a:solidFill>
              </a:rPr>
              <a:t>2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C864BD1C-9D13-458C-8F89-D1101332C35C}"/>
              </a:ext>
            </a:extLst>
          </p:cNvPr>
          <p:cNvCxnSpPr>
            <a:cxnSpLocks/>
          </p:cNvCxnSpPr>
          <p:nvPr/>
        </p:nvCxnSpPr>
        <p:spPr>
          <a:xfrm>
            <a:off x="5321812" y="3102766"/>
            <a:ext cx="2003979" cy="0"/>
          </a:xfrm>
          <a:prstGeom prst="line">
            <a:avLst/>
          </a:prstGeom>
          <a:ln w="28575">
            <a:solidFill>
              <a:srgbClr val="E6A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slíde">
            <a:extLst>
              <a:ext uri="{FF2B5EF4-FFF2-40B4-BE49-F238E27FC236}">
                <a16:creationId xmlns:a16="http://schemas.microsoft.com/office/drawing/2014/main" id="{23031666-AD49-4386-874D-EAE7ED8E6C00}"/>
              </a:ext>
            </a:extLst>
          </p:cNvPr>
          <p:cNvSpPr txBox="1"/>
          <p:nvPr/>
        </p:nvSpPr>
        <p:spPr bwMode="auto">
          <a:xfrm>
            <a:off x="5321812" y="2489589"/>
            <a:ext cx="2003979" cy="569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数据获取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íşḻíde">
            <a:extLst>
              <a:ext uri="{FF2B5EF4-FFF2-40B4-BE49-F238E27FC236}">
                <a16:creationId xmlns:a16="http://schemas.microsoft.com/office/drawing/2014/main" id="{13519728-6D8B-480B-864F-DC409A7DFB62}"/>
              </a:ext>
            </a:extLst>
          </p:cNvPr>
          <p:cNvSpPr txBox="1"/>
          <p:nvPr/>
        </p:nvSpPr>
        <p:spPr bwMode="auto">
          <a:xfrm>
            <a:off x="4112099" y="3360380"/>
            <a:ext cx="684019" cy="922946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5400" b="1" i="1" dirty="0">
                <a:solidFill>
                  <a:srgbClr val="E6A800"/>
                </a:solidFill>
              </a:rPr>
              <a:t>3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B6A3C76F-0929-45C3-B53A-8F335EA00D50}"/>
              </a:ext>
            </a:extLst>
          </p:cNvPr>
          <p:cNvCxnSpPr>
            <a:cxnSpLocks/>
          </p:cNvCxnSpPr>
          <p:nvPr/>
        </p:nvCxnSpPr>
        <p:spPr>
          <a:xfrm>
            <a:off x="5321813" y="4097851"/>
            <a:ext cx="2003979" cy="0"/>
          </a:xfrm>
          <a:prstGeom prst="line">
            <a:avLst/>
          </a:prstGeom>
          <a:ln w="28575">
            <a:solidFill>
              <a:srgbClr val="E6A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islíde">
            <a:extLst>
              <a:ext uri="{FF2B5EF4-FFF2-40B4-BE49-F238E27FC236}">
                <a16:creationId xmlns:a16="http://schemas.microsoft.com/office/drawing/2014/main" id="{3F35B98B-0057-4A33-8CA9-26EFD8445445}"/>
              </a:ext>
            </a:extLst>
          </p:cNvPr>
          <p:cNvSpPr txBox="1"/>
          <p:nvPr/>
        </p:nvSpPr>
        <p:spPr bwMode="auto">
          <a:xfrm>
            <a:off x="5321813" y="3484674"/>
            <a:ext cx="2003979" cy="569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数据清洗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9" name="íşḻíde">
            <a:extLst>
              <a:ext uri="{FF2B5EF4-FFF2-40B4-BE49-F238E27FC236}">
                <a16:creationId xmlns:a16="http://schemas.microsoft.com/office/drawing/2014/main" id="{5A86D480-B150-432C-B34E-D97B1878D810}"/>
              </a:ext>
            </a:extLst>
          </p:cNvPr>
          <p:cNvSpPr txBox="1"/>
          <p:nvPr/>
        </p:nvSpPr>
        <p:spPr bwMode="auto">
          <a:xfrm>
            <a:off x="4112099" y="4364429"/>
            <a:ext cx="684019" cy="922946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5400" b="1" i="1" dirty="0">
                <a:solidFill>
                  <a:srgbClr val="E6A800"/>
                </a:solidFill>
              </a:rPr>
              <a:t>4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32AD2B8C-D091-4B07-8929-8EACF42EEF12}"/>
              </a:ext>
            </a:extLst>
          </p:cNvPr>
          <p:cNvCxnSpPr>
            <a:cxnSpLocks/>
          </p:cNvCxnSpPr>
          <p:nvPr/>
        </p:nvCxnSpPr>
        <p:spPr>
          <a:xfrm>
            <a:off x="5321813" y="5101900"/>
            <a:ext cx="2003979" cy="0"/>
          </a:xfrm>
          <a:prstGeom prst="line">
            <a:avLst/>
          </a:prstGeom>
          <a:ln w="28575">
            <a:solidFill>
              <a:srgbClr val="E6A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islíde">
            <a:extLst>
              <a:ext uri="{FF2B5EF4-FFF2-40B4-BE49-F238E27FC236}">
                <a16:creationId xmlns:a16="http://schemas.microsoft.com/office/drawing/2014/main" id="{473187B3-1C7B-457E-9C31-5A7505F83677}"/>
              </a:ext>
            </a:extLst>
          </p:cNvPr>
          <p:cNvSpPr txBox="1"/>
          <p:nvPr/>
        </p:nvSpPr>
        <p:spPr bwMode="auto">
          <a:xfrm>
            <a:off x="5321813" y="4488723"/>
            <a:ext cx="2003979" cy="569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数据分析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2" name="íşḻíde">
            <a:extLst>
              <a:ext uri="{FF2B5EF4-FFF2-40B4-BE49-F238E27FC236}">
                <a16:creationId xmlns:a16="http://schemas.microsoft.com/office/drawing/2014/main" id="{1B5A08E3-3C16-4383-8BC1-96B6391B1BC2}"/>
              </a:ext>
            </a:extLst>
          </p:cNvPr>
          <p:cNvSpPr txBox="1"/>
          <p:nvPr/>
        </p:nvSpPr>
        <p:spPr bwMode="auto">
          <a:xfrm>
            <a:off x="4112098" y="5395373"/>
            <a:ext cx="684019" cy="922946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5400" b="1" i="1" dirty="0">
                <a:solidFill>
                  <a:srgbClr val="E6A800"/>
                </a:solidFill>
              </a:rPr>
              <a:t>5</a:t>
            </a: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7F081230-B8A6-4F9E-A211-84B39D3FF4DD}"/>
              </a:ext>
            </a:extLst>
          </p:cNvPr>
          <p:cNvCxnSpPr>
            <a:cxnSpLocks/>
          </p:cNvCxnSpPr>
          <p:nvPr/>
        </p:nvCxnSpPr>
        <p:spPr>
          <a:xfrm>
            <a:off x="5321812" y="6132844"/>
            <a:ext cx="2003979" cy="0"/>
          </a:xfrm>
          <a:prstGeom prst="line">
            <a:avLst/>
          </a:prstGeom>
          <a:ln w="28575">
            <a:solidFill>
              <a:srgbClr val="E6A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islíde">
            <a:extLst>
              <a:ext uri="{FF2B5EF4-FFF2-40B4-BE49-F238E27FC236}">
                <a16:creationId xmlns:a16="http://schemas.microsoft.com/office/drawing/2014/main" id="{D6C74C30-4B30-4DB3-8A7E-62E6E2FB3A6B}"/>
              </a:ext>
            </a:extLst>
          </p:cNvPr>
          <p:cNvSpPr txBox="1"/>
          <p:nvPr/>
        </p:nvSpPr>
        <p:spPr bwMode="auto">
          <a:xfrm>
            <a:off x="5321812" y="5519667"/>
            <a:ext cx="2003979" cy="569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项目总结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442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0">
        <p14:shred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6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19" grpId="0"/>
          <p:bldP spid="22" grpId="0"/>
          <p:bldP spid="45" grpId="0"/>
          <p:bldP spid="21" grpId="0"/>
          <p:bldP spid="25" grpId="0"/>
          <p:bldP spid="26" grpId="0"/>
          <p:bldP spid="28" grpId="0"/>
          <p:bldP spid="29" grpId="0"/>
          <p:bldP spid="31" grpId="0"/>
          <p:bldP spid="32" grpId="0"/>
          <p:bldP spid="3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6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19" grpId="0"/>
          <p:bldP spid="22" grpId="0"/>
          <p:bldP spid="45" grpId="0"/>
          <p:bldP spid="21" grpId="0"/>
          <p:bldP spid="25" grpId="0"/>
          <p:bldP spid="26" grpId="0"/>
          <p:bldP spid="28" grpId="0"/>
          <p:bldP spid="29" grpId="0"/>
          <p:bldP spid="31" grpId="0"/>
          <p:bldP spid="32" grpId="0"/>
          <p:bldP spid="34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224B830-9A9C-4764-8933-63131547078B}"/>
              </a:ext>
            </a:extLst>
          </p:cNvPr>
          <p:cNvGrpSpPr/>
          <p:nvPr/>
        </p:nvGrpSpPr>
        <p:grpSpPr>
          <a:xfrm flipH="1">
            <a:off x="9792928" y="0"/>
            <a:ext cx="2400629" cy="2227006"/>
            <a:chOff x="3176" y="0"/>
            <a:chExt cx="3525838" cy="3314700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DA78B156-8CE2-4831-A11E-BE23830F3E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0"/>
              <a:ext cx="3525838" cy="3000375"/>
            </a:xfrm>
            <a:custGeom>
              <a:avLst/>
              <a:gdLst>
                <a:gd name="T0" fmla="*/ 0 w 2222"/>
                <a:gd name="T1" fmla="*/ 232 h 1890"/>
                <a:gd name="T2" fmla="*/ 1503 w 2222"/>
                <a:gd name="T3" fmla="*/ 1735 h 1890"/>
                <a:gd name="T4" fmla="*/ 2067 w 2222"/>
                <a:gd name="T5" fmla="*/ 1735 h 1890"/>
                <a:gd name="T6" fmla="*/ 2067 w 2222"/>
                <a:gd name="T7" fmla="*/ 1735 h 1890"/>
                <a:gd name="T8" fmla="*/ 2067 w 2222"/>
                <a:gd name="T9" fmla="*/ 1170 h 1890"/>
                <a:gd name="T10" fmla="*/ 897 w 2222"/>
                <a:gd name="T11" fmla="*/ 0 h 1890"/>
                <a:gd name="T12" fmla="*/ 0 w 2222"/>
                <a:gd name="T13" fmla="*/ 0 h 1890"/>
                <a:gd name="T14" fmla="*/ 0 w 2222"/>
                <a:gd name="T15" fmla="*/ 232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2" h="1890">
                  <a:moveTo>
                    <a:pt x="0" y="232"/>
                  </a:moveTo>
                  <a:cubicBezTo>
                    <a:pt x="1503" y="1735"/>
                    <a:pt x="1503" y="1735"/>
                    <a:pt x="1503" y="1735"/>
                  </a:cubicBezTo>
                  <a:cubicBezTo>
                    <a:pt x="1658" y="1890"/>
                    <a:pt x="1912" y="1890"/>
                    <a:pt x="2067" y="1735"/>
                  </a:cubicBezTo>
                  <a:cubicBezTo>
                    <a:pt x="2067" y="1735"/>
                    <a:pt x="2067" y="1735"/>
                    <a:pt x="2067" y="1735"/>
                  </a:cubicBezTo>
                  <a:cubicBezTo>
                    <a:pt x="2222" y="1579"/>
                    <a:pt x="2222" y="1326"/>
                    <a:pt x="2067" y="1170"/>
                  </a:cubicBezTo>
                  <a:cubicBezTo>
                    <a:pt x="897" y="0"/>
                    <a:pt x="897" y="0"/>
                    <a:pt x="89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E47B1B61-8752-45CD-AC8A-4A0E01355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1498600"/>
              <a:ext cx="995363" cy="1816100"/>
            </a:xfrm>
            <a:custGeom>
              <a:avLst/>
              <a:gdLst>
                <a:gd name="T0" fmla="*/ 0 w 627"/>
                <a:gd name="T1" fmla="*/ 0 h 1144"/>
                <a:gd name="T2" fmla="*/ 0 w 627"/>
                <a:gd name="T3" fmla="*/ 1030 h 1144"/>
                <a:gd name="T4" fmla="*/ 485 w 627"/>
                <a:gd name="T5" fmla="*/ 1002 h 1144"/>
                <a:gd name="T6" fmla="*/ 485 w 627"/>
                <a:gd name="T7" fmla="*/ 1002 h 1144"/>
                <a:gd name="T8" fmla="*/ 485 w 627"/>
                <a:gd name="T9" fmla="*/ 485 h 1144"/>
                <a:gd name="T10" fmla="*/ 0 w 627"/>
                <a:gd name="T11" fmla="*/ 0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1144">
                  <a:moveTo>
                    <a:pt x="0" y="0"/>
                  </a:moveTo>
                  <a:cubicBezTo>
                    <a:pt x="0" y="1030"/>
                    <a:pt x="0" y="1030"/>
                    <a:pt x="0" y="1030"/>
                  </a:cubicBezTo>
                  <a:cubicBezTo>
                    <a:pt x="143" y="1144"/>
                    <a:pt x="352" y="1134"/>
                    <a:pt x="485" y="1002"/>
                  </a:cubicBezTo>
                  <a:cubicBezTo>
                    <a:pt x="485" y="1002"/>
                    <a:pt x="485" y="1002"/>
                    <a:pt x="485" y="1002"/>
                  </a:cubicBezTo>
                  <a:cubicBezTo>
                    <a:pt x="627" y="859"/>
                    <a:pt x="627" y="628"/>
                    <a:pt x="485" y="48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B52E571-E2AB-4695-9561-B044C46A35CB}"/>
              </a:ext>
            </a:extLst>
          </p:cNvPr>
          <p:cNvGrpSpPr/>
          <p:nvPr/>
        </p:nvGrpSpPr>
        <p:grpSpPr>
          <a:xfrm>
            <a:off x="294968" y="95864"/>
            <a:ext cx="3739150" cy="513736"/>
            <a:chOff x="294968" y="95864"/>
            <a:chExt cx="3739150" cy="513736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CDD3465-74E3-4357-9D61-25F7C500DE5A}"/>
                </a:ext>
              </a:extLst>
            </p:cNvPr>
            <p:cNvGrpSpPr/>
            <p:nvPr/>
          </p:nvGrpSpPr>
          <p:grpSpPr>
            <a:xfrm>
              <a:off x="294968" y="176981"/>
              <a:ext cx="619432" cy="288000"/>
              <a:chOff x="294968" y="176981"/>
              <a:chExt cx="619432" cy="235974"/>
            </a:xfrm>
            <a:effectLst>
              <a:outerShdw blurRad="508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6D2C906-6EE8-447F-84F4-B6FE93183EB7}"/>
                  </a:ext>
                </a:extLst>
              </p:cNvPr>
              <p:cNvSpPr/>
              <p:nvPr/>
            </p:nvSpPr>
            <p:spPr>
              <a:xfrm>
                <a:off x="294968" y="176981"/>
                <a:ext cx="309716" cy="235974"/>
              </a:xfrm>
              <a:prstGeom prst="rect">
                <a:avLst/>
              </a:prstGeom>
              <a:solidFill>
                <a:srgbClr val="FFD2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B59F887-1656-4613-8A27-E85C4D813EF5}"/>
                  </a:ext>
                </a:extLst>
              </p:cNvPr>
              <p:cNvSpPr/>
              <p:nvPr/>
            </p:nvSpPr>
            <p:spPr>
              <a:xfrm>
                <a:off x="604684" y="176981"/>
                <a:ext cx="309716" cy="23597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islíde">
              <a:extLst>
                <a:ext uri="{FF2B5EF4-FFF2-40B4-BE49-F238E27FC236}">
                  <a16:creationId xmlns:a16="http://schemas.microsoft.com/office/drawing/2014/main" id="{B5DE6DA9-999E-4B35-A2AC-3AF1F47EEA32}"/>
                </a:ext>
              </a:extLst>
            </p:cNvPr>
            <p:cNvSpPr txBox="1"/>
            <p:nvPr/>
          </p:nvSpPr>
          <p:spPr bwMode="auto">
            <a:xfrm>
              <a:off x="995664" y="95864"/>
              <a:ext cx="3038454" cy="513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数据清洗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-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整体优化</a:t>
              </a:r>
              <a:endPara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endParaRPr>
            </a:p>
          </p:txBody>
        </p:sp>
      </p:grpSp>
      <p:sp>
        <p:nvSpPr>
          <p:cNvPr id="13" name="TextBox 33">
            <a:extLst>
              <a:ext uri="{FF2B5EF4-FFF2-40B4-BE49-F238E27FC236}">
                <a16:creationId xmlns:a16="http://schemas.microsoft.com/office/drawing/2014/main" id="{10944135-3E75-41D0-B06E-7C3196EF44AC}"/>
              </a:ext>
            </a:extLst>
          </p:cNvPr>
          <p:cNvSpPr txBox="1"/>
          <p:nvPr/>
        </p:nvSpPr>
        <p:spPr>
          <a:xfrm>
            <a:off x="761566" y="3627181"/>
            <a:ext cx="5021103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 algn="r">
              <a:lnSpc>
                <a:spcPts val="2000"/>
              </a:lnSpc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人数“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”的最小单位为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，所以将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的数据类型由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改为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。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重置索引。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5213D4F-6C07-41E3-9880-58A34C3BA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542" y="1703131"/>
            <a:ext cx="4876800" cy="104775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289BCCB-4C38-4654-962B-997794068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847" y="1703131"/>
            <a:ext cx="4400550" cy="3848100"/>
          </a:xfrm>
          <a:prstGeom prst="rect">
            <a:avLst/>
          </a:prstGeom>
        </p:spPr>
      </p:pic>
      <p:sp>
        <p:nvSpPr>
          <p:cNvPr id="18" name="TextBox 33">
            <a:extLst>
              <a:ext uri="{FF2B5EF4-FFF2-40B4-BE49-F238E27FC236}">
                <a16:creationId xmlns:a16="http://schemas.microsoft.com/office/drawing/2014/main" id="{441C36B4-AA36-40B1-BB60-067DBBB6C2ED}"/>
              </a:ext>
            </a:extLst>
          </p:cNvPr>
          <p:cNvSpPr txBox="1"/>
          <p:nvPr/>
        </p:nvSpPr>
        <p:spPr>
          <a:xfrm>
            <a:off x="7126942" y="5761594"/>
            <a:ext cx="2411506" cy="24475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 algn="r">
              <a:lnSpc>
                <a:spcPts val="2000"/>
              </a:lnSpc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最终剩余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3490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条数据。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2187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224B830-9A9C-4764-8933-63131547078B}"/>
              </a:ext>
            </a:extLst>
          </p:cNvPr>
          <p:cNvGrpSpPr/>
          <p:nvPr/>
        </p:nvGrpSpPr>
        <p:grpSpPr>
          <a:xfrm flipH="1">
            <a:off x="9792928" y="0"/>
            <a:ext cx="2400629" cy="2227006"/>
            <a:chOff x="3176" y="0"/>
            <a:chExt cx="3525838" cy="3314700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DA78B156-8CE2-4831-A11E-BE23830F3E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0"/>
              <a:ext cx="3525838" cy="3000375"/>
            </a:xfrm>
            <a:custGeom>
              <a:avLst/>
              <a:gdLst>
                <a:gd name="T0" fmla="*/ 0 w 2222"/>
                <a:gd name="T1" fmla="*/ 232 h 1890"/>
                <a:gd name="T2" fmla="*/ 1503 w 2222"/>
                <a:gd name="T3" fmla="*/ 1735 h 1890"/>
                <a:gd name="T4" fmla="*/ 2067 w 2222"/>
                <a:gd name="T5" fmla="*/ 1735 h 1890"/>
                <a:gd name="T6" fmla="*/ 2067 w 2222"/>
                <a:gd name="T7" fmla="*/ 1735 h 1890"/>
                <a:gd name="T8" fmla="*/ 2067 w 2222"/>
                <a:gd name="T9" fmla="*/ 1170 h 1890"/>
                <a:gd name="T10" fmla="*/ 897 w 2222"/>
                <a:gd name="T11" fmla="*/ 0 h 1890"/>
                <a:gd name="T12" fmla="*/ 0 w 2222"/>
                <a:gd name="T13" fmla="*/ 0 h 1890"/>
                <a:gd name="T14" fmla="*/ 0 w 2222"/>
                <a:gd name="T15" fmla="*/ 232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2" h="1890">
                  <a:moveTo>
                    <a:pt x="0" y="232"/>
                  </a:moveTo>
                  <a:cubicBezTo>
                    <a:pt x="1503" y="1735"/>
                    <a:pt x="1503" y="1735"/>
                    <a:pt x="1503" y="1735"/>
                  </a:cubicBezTo>
                  <a:cubicBezTo>
                    <a:pt x="1658" y="1890"/>
                    <a:pt x="1912" y="1890"/>
                    <a:pt x="2067" y="1735"/>
                  </a:cubicBezTo>
                  <a:cubicBezTo>
                    <a:pt x="2067" y="1735"/>
                    <a:pt x="2067" y="1735"/>
                    <a:pt x="2067" y="1735"/>
                  </a:cubicBezTo>
                  <a:cubicBezTo>
                    <a:pt x="2222" y="1579"/>
                    <a:pt x="2222" y="1326"/>
                    <a:pt x="2067" y="1170"/>
                  </a:cubicBezTo>
                  <a:cubicBezTo>
                    <a:pt x="897" y="0"/>
                    <a:pt x="897" y="0"/>
                    <a:pt x="89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E47B1B61-8752-45CD-AC8A-4A0E01355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1498600"/>
              <a:ext cx="995363" cy="1816100"/>
            </a:xfrm>
            <a:custGeom>
              <a:avLst/>
              <a:gdLst>
                <a:gd name="T0" fmla="*/ 0 w 627"/>
                <a:gd name="T1" fmla="*/ 0 h 1144"/>
                <a:gd name="T2" fmla="*/ 0 w 627"/>
                <a:gd name="T3" fmla="*/ 1030 h 1144"/>
                <a:gd name="T4" fmla="*/ 485 w 627"/>
                <a:gd name="T5" fmla="*/ 1002 h 1144"/>
                <a:gd name="T6" fmla="*/ 485 w 627"/>
                <a:gd name="T7" fmla="*/ 1002 h 1144"/>
                <a:gd name="T8" fmla="*/ 485 w 627"/>
                <a:gd name="T9" fmla="*/ 485 h 1144"/>
                <a:gd name="T10" fmla="*/ 0 w 627"/>
                <a:gd name="T11" fmla="*/ 0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1144">
                  <a:moveTo>
                    <a:pt x="0" y="0"/>
                  </a:moveTo>
                  <a:cubicBezTo>
                    <a:pt x="0" y="1030"/>
                    <a:pt x="0" y="1030"/>
                    <a:pt x="0" y="1030"/>
                  </a:cubicBezTo>
                  <a:cubicBezTo>
                    <a:pt x="143" y="1144"/>
                    <a:pt x="352" y="1134"/>
                    <a:pt x="485" y="1002"/>
                  </a:cubicBezTo>
                  <a:cubicBezTo>
                    <a:pt x="485" y="1002"/>
                    <a:pt x="485" y="1002"/>
                    <a:pt x="485" y="1002"/>
                  </a:cubicBezTo>
                  <a:cubicBezTo>
                    <a:pt x="627" y="859"/>
                    <a:pt x="627" y="628"/>
                    <a:pt x="485" y="48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B52E571-E2AB-4695-9561-B044C46A35CB}"/>
              </a:ext>
            </a:extLst>
          </p:cNvPr>
          <p:cNvGrpSpPr/>
          <p:nvPr/>
        </p:nvGrpSpPr>
        <p:grpSpPr>
          <a:xfrm>
            <a:off x="294968" y="95864"/>
            <a:ext cx="4545973" cy="513736"/>
            <a:chOff x="294968" y="95864"/>
            <a:chExt cx="4545973" cy="513736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CDD3465-74E3-4357-9D61-25F7C500DE5A}"/>
                </a:ext>
              </a:extLst>
            </p:cNvPr>
            <p:cNvGrpSpPr/>
            <p:nvPr/>
          </p:nvGrpSpPr>
          <p:grpSpPr>
            <a:xfrm>
              <a:off x="294968" y="176981"/>
              <a:ext cx="619432" cy="288000"/>
              <a:chOff x="294968" y="176981"/>
              <a:chExt cx="619432" cy="235974"/>
            </a:xfrm>
            <a:effectLst>
              <a:outerShdw blurRad="508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6D2C906-6EE8-447F-84F4-B6FE93183EB7}"/>
                  </a:ext>
                </a:extLst>
              </p:cNvPr>
              <p:cNvSpPr/>
              <p:nvPr/>
            </p:nvSpPr>
            <p:spPr>
              <a:xfrm>
                <a:off x="294968" y="176981"/>
                <a:ext cx="309716" cy="235974"/>
              </a:xfrm>
              <a:prstGeom prst="rect">
                <a:avLst/>
              </a:prstGeom>
              <a:solidFill>
                <a:srgbClr val="FFD2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B59F887-1656-4613-8A27-E85C4D813EF5}"/>
                  </a:ext>
                </a:extLst>
              </p:cNvPr>
              <p:cNvSpPr/>
              <p:nvPr/>
            </p:nvSpPr>
            <p:spPr>
              <a:xfrm>
                <a:off x="604684" y="176981"/>
                <a:ext cx="309716" cy="23597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islíde">
              <a:extLst>
                <a:ext uri="{FF2B5EF4-FFF2-40B4-BE49-F238E27FC236}">
                  <a16:creationId xmlns:a16="http://schemas.microsoft.com/office/drawing/2014/main" id="{B5DE6DA9-999E-4B35-A2AC-3AF1F47EEA32}"/>
                </a:ext>
              </a:extLst>
            </p:cNvPr>
            <p:cNvSpPr txBox="1"/>
            <p:nvPr/>
          </p:nvSpPr>
          <p:spPr bwMode="auto">
            <a:xfrm>
              <a:off x="995664" y="95864"/>
              <a:ext cx="3845277" cy="513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数据清洗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-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数据理解与优化</a:t>
              </a:r>
              <a:endPara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endParaRPr>
            </a:p>
          </p:txBody>
        </p:sp>
      </p:grpSp>
      <p:sp>
        <p:nvSpPr>
          <p:cNvPr id="13" name="TextBox 33">
            <a:extLst>
              <a:ext uri="{FF2B5EF4-FFF2-40B4-BE49-F238E27FC236}">
                <a16:creationId xmlns:a16="http://schemas.microsoft.com/office/drawing/2014/main" id="{10944135-3E75-41D0-B06E-7C3196EF44AC}"/>
              </a:ext>
            </a:extLst>
          </p:cNvPr>
          <p:cNvSpPr txBox="1"/>
          <p:nvPr/>
        </p:nvSpPr>
        <p:spPr>
          <a:xfrm>
            <a:off x="509741" y="4719066"/>
            <a:ext cx="10023788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 algn="r">
              <a:lnSpc>
                <a:spcPts val="2000"/>
              </a:lnSpc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departure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代表出发城市，为了清晰简洁的表达出发地，统一将“出发”两个字进行删除，只保留城市名称，方法如下：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069CCC-9147-48C1-8068-8943C46D1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41" y="1167958"/>
            <a:ext cx="10197257" cy="329649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528CB95-2FA6-4E1D-9601-8E62915A3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26" y="5379995"/>
            <a:ext cx="565785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167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224B830-9A9C-4764-8933-63131547078B}"/>
              </a:ext>
            </a:extLst>
          </p:cNvPr>
          <p:cNvGrpSpPr/>
          <p:nvPr/>
        </p:nvGrpSpPr>
        <p:grpSpPr>
          <a:xfrm flipH="1">
            <a:off x="9792928" y="0"/>
            <a:ext cx="2400629" cy="2227006"/>
            <a:chOff x="3176" y="0"/>
            <a:chExt cx="3525838" cy="3314700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DA78B156-8CE2-4831-A11E-BE23830F3E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0"/>
              <a:ext cx="3525838" cy="3000375"/>
            </a:xfrm>
            <a:custGeom>
              <a:avLst/>
              <a:gdLst>
                <a:gd name="T0" fmla="*/ 0 w 2222"/>
                <a:gd name="T1" fmla="*/ 232 h 1890"/>
                <a:gd name="T2" fmla="*/ 1503 w 2222"/>
                <a:gd name="T3" fmla="*/ 1735 h 1890"/>
                <a:gd name="T4" fmla="*/ 2067 w 2222"/>
                <a:gd name="T5" fmla="*/ 1735 h 1890"/>
                <a:gd name="T6" fmla="*/ 2067 w 2222"/>
                <a:gd name="T7" fmla="*/ 1735 h 1890"/>
                <a:gd name="T8" fmla="*/ 2067 w 2222"/>
                <a:gd name="T9" fmla="*/ 1170 h 1890"/>
                <a:gd name="T10" fmla="*/ 897 w 2222"/>
                <a:gd name="T11" fmla="*/ 0 h 1890"/>
                <a:gd name="T12" fmla="*/ 0 w 2222"/>
                <a:gd name="T13" fmla="*/ 0 h 1890"/>
                <a:gd name="T14" fmla="*/ 0 w 2222"/>
                <a:gd name="T15" fmla="*/ 232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2" h="1890">
                  <a:moveTo>
                    <a:pt x="0" y="232"/>
                  </a:moveTo>
                  <a:cubicBezTo>
                    <a:pt x="1503" y="1735"/>
                    <a:pt x="1503" y="1735"/>
                    <a:pt x="1503" y="1735"/>
                  </a:cubicBezTo>
                  <a:cubicBezTo>
                    <a:pt x="1658" y="1890"/>
                    <a:pt x="1912" y="1890"/>
                    <a:pt x="2067" y="1735"/>
                  </a:cubicBezTo>
                  <a:cubicBezTo>
                    <a:pt x="2067" y="1735"/>
                    <a:pt x="2067" y="1735"/>
                    <a:pt x="2067" y="1735"/>
                  </a:cubicBezTo>
                  <a:cubicBezTo>
                    <a:pt x="2222" y="1579"/>
                    <a:pt x="2222" y="1326"/>
                    <a:pt x="2067" y="1170"/>
                  </a:cubicBezTo>
                  <a:cubicBezTo>
                    <a:pt x="897" y="0"/>
                    <a:pt x="897" y="0"/>
                    <a:pt x="89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E47B1B61-8752-45CD-AC8A-4A0E01355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1498600"/>
              <a:ext cx="995363" cy="1816100"/>
            </a:xfrm>
            <a:custGeom>
              <a:avLst/>
              <a:gdLst>
                <a:gd name="T0" fmla="*/ 0 w 627"/>
                <a:gd name="T1" fmla="*/ 0 h 1144"/>
                <a:gd name="T2" fmla="*/ 0 w 627"/>
                <a:gd name="T3" fmla="*/ 1030 h 1144"/>
                <a:gd name="T4" fmla="*/ 485 w 627"/>
                <a:gd name="T5" fmla="*/ 1002 h 1144"/>
                <a:gd name="T6" fmla="*/ 485 w 627"/>
                <a:gd name="T7" fmla="*/ 1002 h 1144"/>
                <a:gd name="T8" fmla="*/ 485 w 627"/>
                <a:gd name="T9" fmla="*/ 485 h 1144"/>
                <a:gd name="T10" fmla="*/ 0 w 627"/>
                <a:gd name="T11" fmla="*/ 0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1144">
                  <a:moveTo>
                    <a:pt x="0" y="0"/>
                  </a:moveTo>
                  <a:cubicBezTo>
                    <a:pt x="0" y="1030"/>
                    <a:pt x="0" y="1030"/>
                    <a:pt x="0" y="1030"/>
                  </a:cubicBezTo>
                  <a:cubicBezTo>
                    <a:pt x="143" y="1144"/>
                    <a:pt x="352" y="1134"/>
                    <a:pt x="485" y="1002"/>
                  </a:cubicBezTo>
                  <a:cubicBezTo>
                    <a:pt x="485" y="1002"/>
                    <a:pt x="485" y="1002"/>
                    <a:pt x="485" y="1002"/>
                  </a:cubicBezTo>
                  <a:cubicBezTo>
                    <a:pt x="627" y="859"/>
                    <a:pt x="627" y="628"/>
                    <a:pt x="485" y="48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B52E571-E2AB-4695-9561-B044C46A35CB}"/>
              </a:ext>
            </a:extLst>
          </p:cNvPr>
          <p:cNvGrpSpPr/>
          <p:nvPr/>
        </p:nvGrpSpPr>
        <p:grpSpPr>
          <a:xfrm>
            <a:off x="294968" y="95864"/>
            <a:ext cx="4599761" cy="513736"/>
            <a:chOff x="294968" y="95864"/>
            <a:chExt cx="4599761" cy="513736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CDD3465-74E3-4357-9D61-25F7C500DE5A}"/>
                </a:ext>
              </a:extLst>
            </p:cNvPr>
            <p:cNvGrpSpPr/>
            <p:nvPr/>
          </p:nvGrpSpPr>
          <p:grpSpPr>
            <a:xfrm>
              <a:off x="294968" y="176981"/>
              <a:ext cx="619432" cy="288000"/>
              <a:chOff x="294968" y="176981"/>
              <a:chExt cx="619432" cy="235974"/>
            </a:xfrm>
            <a:effectLst>
              <a:outerShdw blurRad="508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6D2C906-6EE8-447F-84F4-B6FE93183EB7}"/>
                  </a:ext>
                </a:extLst>
              </p:cNvPr>
              <p:cNvSpPr/>
              <p:nvPr/>
            </p:nvSpPr>
            <p:spPr>
              <a:xfrm>
                <a:off x="294968" y="176981"/>
                <a:ext cx="309716" cy="235974"/>
              </a:xfrm>
              <a:prstGeom prst="rect">
                <a:avLst/>
              </a:prstGeom>
              <a:solidFill>
                <a:srgbClr val="FFD2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B59F887-1656-4613-8A27-E85C4D813EF5}"/>
                  </a:ext>
                </a:extLst>
              </p:cNvPr>
              <p:cNvSpPr/>
              <p:nvPr/>
            </p:nvSpPr>
            <p:spPr>
              <a:xfrm>
                <a:off x="604684" y="176981"/>
                <a:ext cx="309716" cy="23597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islíde">
              <a:extLst>
                <a:ext uri="{FF2B5EF4-FFF2-40B4-BE49-F238E27FC236}">
                  <a16:creationId xmlns:a16="http://schemas.microsoft.com/office/drawing/2014/main" id="{B5DE6DA9-999E-4B35-A2AC-3AF1F47EEA32}"/>
                </a:ext>
              </a:extLst>
            </p:cNvPr>
            <p:cNvSpPr txBox="1"/>
            <p:nvPr/>
          </p:nvSpPr>
          <p:spPr bwMode="auto">
            <a:xfrm>
              <a:off x="995664" y="95864"/>
              <a:ext cx="3899065" cy="513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数据清洗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-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数据理解与优化</a:t>
              </a:r>
              <a:endPara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endParaRPr>
            </a:p>
          </p:txBody>
        </p:sp>
      </p:grpSp>
      <p:sp>
        <p:nvSpPr>
          <p:cNvPr id="13" name="TextBox 33">
            <a:extLst>
              <a:ext uri="{FF2B5EF4-FFF2-40B4-BE49-F238E27FC236}">
                <a16:creationId xmlns:a16="http://schemas.microsoft.com/office/drawing/2014/main" id="{10944135-3E75-41D0-B06E-7C3196EF44AC}"/>
              </a:ext>
            </a:extLst>
          </p:cNvPr>
          <p:cNvSpPr txBox="1"/>
          <p:nvPr/>
        </p:nvSpPr>
        <p:spPr>
          <a:xfrm>
            <a:off x="4698431" y="5135547"/>
            <a:ext cx="5332259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 algn="r">
              <a:lnSpc>
                <a:spcPts val="2000"/>
              </a:lnSpc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mode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代表出团类型，分为跟团游和私家团两种，未发现异常值，可以直接使用。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1E00DE4-546B-458B-BEE5-EBC7E4CFF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41" y="1130476"/>
            <a:ext cx="9910203" cy="333783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DA871CE-13EA-4D0A-B84D-7107B690E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41" y="4748357"/>
            <a:ext cx="348615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586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224B830-9A9C-4764-8933-63131547078B}"/>
              </a:ext>
            </a:extLst>
          </p:cNvPr>
          <p:cNvGrpSpPr/>
          <p:nvPr/>
        </p:nvGrpSpPr>
        <p:grpSpPr>
          <a:xfrm flipH="1">
            <a:off x="9792928" y="0"/>
            <a:ext cx="2400629" cy="2227006"/>
            <a:chOff x="3176" y="0"/>
            <a:chExt cx="3525838" cy="3314700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DA78B156-8CE2-4831-A11E-BE23830F3E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0"/>
              <a:ext cx="3525838" cy="3000375"/>
            </a:xfrm>
            <a:custGeom>
              <a:avLst/>
              <a:gdLst>
                <a:gd name="T0" fmla="*/ 0 w 2222"/>
                <a:gd name="T1" fmla="*/ 232 h 1890"/>
                <a:gd name="T2" fmla="*/ 1503 w 2222"/>
                <a:gd name="T3" fmla="*/ 1735 h 1890"/>
                <a:gd name="T4" fmla="*/ 2067 w 2222"/>
                <a:gd name="T5" fmla="*/ 1735 h 1890"/>
                <a:gd name="T6" fmla="*/ 2067 w 2222"/>
                <a:gd name="T7" fmla="*/ 1735 h 1890"/>
                <a:gd name="T8" fmla="*/ 2067 w 2222"/>
                <a:gd name="T9" fmla="*/ 1170 h 1890"/>
                <a:gd name="T10" fmla="*/ 897 w 2222"/>
                <a:gd name="T11" fmla="*/ 0 h 1890"/>
                <a:gd name="T12" fmla="*/ 0 w 2222"/>
                <a:gd name="T13" fmla="*/ 0 h 1890"/>
                <a:gd name="T14" fmla="*/ 0 w 2222"/>
                <a:gd name="T15" fmla="*/ 232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2" h="1890">
                  <a:moveTo>
                    <a:pt x="0" y="232"/>
                  </a:moveTo>
                  <a:cubicBezTo>
                    <a:pt x="1503" y="1735"/>
                    <a:pt x="1503" y="1735"/>
                    <a:pt x="1503" y="1735"/>
                  </a:cubicBezTo>
                  <a:cubicBezTo>
                    <a:pt x="1658" y="1890"/>
                    <a:pt x="1912" y="1890"/>
                    <a:pt x="2067" y="1735"/>
                  </a:cubicBezTo>
                  <a:cubicBezTo>
                    <a:pt x="2067" y="1735"/>
                    <a:pt x="2067" y="1735"/>
                    <a:pt x="2067" y="1735"/>
                  </a:cubicBezTo>
                  <a:cubicBezTo>
                    <a:pt x="2222" y="1579"/>
                    <a:pt x="2222" y="1326"/>
                    <a:pt x="2067" y="1170"/>
                  </a:cubicBezTo>
                  <a:cubicBezTo>
                    <a:pt x="897" y="0"/>
                    <a:pt x="897" y="0"/>
                    <a:pt x="89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E47B1B61-8752-45CD-AC8A-4A0E01355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1498600"/>
              <a:ext cx="995363" cy="1816100"/>
            </a:xfrm>
            <a:custGeom>
              <a:avLst/>
              <a:gdLst>
                <a:gd name="T0" fmla="*/ 0 w 627"/>
                <a:gd name="T1" fmla="*/ 0 h 1144"/>
                <a:gd name="T2" fmla="*/ 0 w 627"/>
                <a:gd name="T3" fmla="*/ 1030 h 1144"/>
                <a:gd name="T4" fmla="*/ 485 w 627"/>
                <a:gd name="T5" fmla="*/ 1002 h 1144"/>
                <a:gd name="T6" fmla="*/ 485 w 627"/>
                <a:gd name="T7" fmla="*/ 1002 h 1144"/>
                <a:gd name="T8" fmla="*/ 485 w 627"/>
                <a:gd name="T9" fmla="*/ 485 h 1144"/>
                <a:gd name="T10" fmla="*/ 0 w 627"/>
                <a:gd name="T11" fmla="*/ 0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1144">
                  <a:moveTo>
                    <a:pt x="0" y="0"/>
                  </a:moveTo>
                  <a:cubicBezTo>
                    <a:pt x="0" y="1030"/>
                    <a:pt x="0" y="1030"/>
                    <a:pt x="0" y="1030"/>
                  </a:cubicBezTo>
                  <a:cubicBezTo>
                    <a:pt x="143" y="1144"/>
                    <a:pt x="352" y="1134"/>
                    <a:pt x="485" y="1002"/>
                  </a:cubicBezTo>
                  <a:cubicBezTo>
                    <a:pt x="485" y="1002"/>
                    <a:pt x="485" y="1002"/>
                    <a:pt x="485" y="1002"/>
                  </a:cubicBezTo>
                  <a:cubicBezTo>
                    <a:pt x="627" y="859"/>
                    <a:pt x="627" y="628"/>
                    <a:pt x="485" y="48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B52E571-E2AB-4695-9561-B044C46A35CB}"/>
              </a:ext>
            </a:extLst>
          </p:cNvPr>
          <p:cNvGrpSpPr/>
          <p:nvPr/>
        </p:nvGrpSpPr>
        <p:grpSpPr>
          <a:xfrm>
            <a:off x="294968" y="95864"/>
            <a:ext cx="4403463" cy="513736"/>
            <a:chOff x="294968" y="95864"/>
            <a:chExt cx="4403463" cy="513736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CDD3465-74E3-4357-9D61-25F7C500DE5A}"/>
                </a:ext>
              </a:extLst>
            </p:cNvPr>
            <p:cNvGrpSpPr/>
            <p:nvPr/>
          </p:nvGrpSpPr>
          <p:grpSpPr>
            <a:xfrm>
              <a:off x="294968" y="176981"/>
              <a:ext cx="619432" cy="288000"/>
              <a:chOff x="294968" y="176981"/>
              <a:chExt cx="619432" cy="235974"/>
            </a:xfrm>
            <a:effectLst>
              <a:outerShdw blurRad="508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6D2C906-6EE8-447F-84F4-B6FE93183EB7}"/>
                  </a:ext>
                </a:extLst>
              </p:cNvPr>
              <p:cNvSpPr/>
              <p:nvPr/>
            </p:nvSpPr>
            <p:spPr>
              <a:xfrm>
                <a:off x="294968" y="176981"/>
                <a:ext cx="309716" cy="235974"/>
              </a:xfrm>
              <a:prstGeom prst="rect">
                <a:avLst/>
              </a:prstGeom>
              <a:solidFill>
                <a:srgbClr val="FFD2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B59F887-1656-4613-8A27-E85C4D813EF5}"/>
                  </a:ext>
                </a:extLst>
              </p:cNvPr>
              <p:cNvSpPr/>
              <p:nvPr/>
            </p:nvSpPr>
            <p:spPr>
              <a:xfrm>
                <a:off x="604684" y="176981"/>
                <a:ext cx="309716" cy="23597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islíde">
              <a:extLst>
                <a:ext uri="{FF2B5EF4-FFF2-40B4-BE49-F238E27FC236}">
                  <a16:creationId xmlns:a16="http://schemas.microsoft.com/office/drawing/2014/main" id="{B5DE6DA9-999E-4B35-A2AC-3AF1F47EEA32}"/>
                </a:ext>
              </a:extLst>
            </p:cNvPr>
            <p:cNvSpPr txBox="1"/>
            <p:nvPr/>
          </p:nvSpPr>
          <p:spPr bwMode="auto">
            <a:xfrm>
              <a:off x="995664" y="95864"/>
              <a:ext cx="3702767" cy="513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数据清洗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-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数据理解与优化</a:t>
              </a:r>
              <a:endPara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endParaRPr>
            </a:p>
          </p:txBody>
        </p:sp>
      </p:grpSp>
      <p:sp>
        <p:nvSpPr>
          <p:cNvPr id="13" name="TextBox 33">
            <a:extLst>
              <a:ext uri="{FF2B5EF4-FFF2-40B4-BE49-F238E27FC236}">
                <a16:creationId xmlns:a16="http://schemas.microsoft.com/office/drawing/2014/main" id="{10944135-3E75-41D0-B06E-7C3196EF44AC}"/>
              </a:ext>
            </a:extLst>
          </p:cNvPr>
          <p:cNvSpPr txBox="1"/>
          <p:nvPr/>
        </p:nvSpPr>
        <p:spPr>
          <a:xfrm>
            <a:off x="4698431" y="5135547"/>
            <a:ext cx="5332259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 algn="r">
              <a:lnSpc>
                <a:spcPts val="2000"/>
              </a:lnSpc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transport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代表交通工具，分为飞机往返、火车往返、去程火车和去程飞机四种，未发现异常值，可以直接使用。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92CB77-4CF5-4160-82B5-0AD597F3D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40" y="1176220"/>
            <a:ext cx="9910204" cy="332722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A990BC1-292D-4E0B-BA04-9E74F74D2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84" y="4799315"/>
            <a:ext cx="293370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2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224B830-9A9C-4764-8933-63131547078B}"/>
              </a:ext>
            </a:extLst>
          </p:cNvPr>
          <p:cNvGrpSpPr/>
          <p:nvPr/>
        </p:nvGrpSpPr>
        <p:grpSpPr>
          <a:xfrm flipH="1">
            <a:off x="9792928" y="0"/>
            <a:ext cx="2400629" cy="2227006"/>
            <a:chOff x="3176" y="0"/>
            <a:chExt cx="3525838" cy="3314700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DA78B156-8CE2-4831-A11E-BE23830F3E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0"/>
              <a:ext cx="3525838" cy="3000375"/>
            </a:xfrm>
            <a:custGeom>
              <a:avLst/>
              <a:gdLst>
                <a:gd name="T0" fmla="*/ 0 w 2222"/>
                <a:gd name="T1" fmla="*/ 232 h 1890"/>
                <a:gd name="T2" fmla="*/ 1503 w 2222"/>
                <a:gd name="T3" fmla="*/ 1735 h 1890"/>
                <a:gd name="T4" fmla="*/ 2067 w 2222"/>
                <a:gd name="T5" fmla="*/ 1735 h 1890"/>
                <a:gd name="T6" fmla="*/ 2067 w 2222"/>
                <a:gd name="T7" fmla="*/ 1735 h 1890"/>
                <a:gd name="T8" fmla="*/ 2067 w 2222"/>
                <a:gd name="T9" fmla="*/ 1170 h 1890"/>
                <a:gd name="T10" fmla="*/ 897 w 2222"/>
                <a:gd name="T11" fmla="*/ 0 h 1890"/>
                <a:gd name="T12" fmla="*/ 0 w 2222"/>
                <a:gd name="T13" fmla="*/ 0 h 1890"/>
                <a:gd name="T14" fmla="*/ 0 w 2222"/>
                <a:gd name="T15" fmla="*/ 232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2" h="1890">
                  <a:moveTo>
                    <a:pt x="0" y="232"/>
                  </a:moveTo>
                  <a:cubicBezTo>
                    <a:pt x="1503" y="1735"/>
                    <a:pt x="1503" y="1735"/>
                    <a:pt x="1503" y="1735"/>
                  </a:cubicBezTo>
                  <a:cubicBezTo>
                    <a:pt x="1658" y="1890"/>
                    <a:pt x="1912" y="1890"/>
                    <a:pt x="2067" y="1735"/>
                  </a:cubicBezTo>
                  <a:cubicBezTo>
                    <a:pt x="2067" y="1735"/>
                    <a:pt x="2067" y="1735"/>
                    <a:pt x="2067" y="1735"/>
                  </a:cubicBezTo>
                  <a:cubicBezTo>
                    <a:pt x="2222" y="1579"/>
                    <a:pt x="2222" y="1326"/>
                    <a:pt x="2067" y="1170"/>
                  </a:cubicBezTo>
                  <a:cubicBezTo>
                    <a:pt x="897" y="0"/>
                    <a:pt x="897" y="0"/>
                    <a:pt x="89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E47B1B61-8752-45CD-AC8A-4A0E01355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1498600"/>
              <a:ext cx="995363" cy="1816100"/>
            </a:xfrm>
            <a:custGeom>
              <a:avLst/>
              <a:gdLst>
                <a:gd name="T0" fmla="*/ 0 w 627"/>
                <a:gd name="T1" fmla="*/ 0 h 1144"/>
                <a:gd name="T2" fmla="*/ 0 w 627"/>
                <a:gd name="T3" fmla="*/ 1030 h 1144"/>
                <a:gd name="T4" fmla="*/ 485 w 627"/>
                <a:gd name="T5" fmla="*/ 1002 h 1144"/>
                <a:gd name="T6" fmla="*/ 485 w 627"/>
                <a:gd name="T7" fmla="*/ 1002 h 1144"/>
                <a:gd name="T8" fmla="*/ 485 w 627"/>
                <a:gd name="T9" fmla="*/ 485 h 1144"/>
                <a:gd name="T10" fmla="*/ 0 w 627"/>
                <a:gd name="T11" fmla="*/ 0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1144">
                  <a:moveTo>
                    <a:pt x="0" y="0"/>
                  </a:moveTo>
                  <a:cubicBezTo>
                    <a:pt x="0" y="1030"/>
                    <a:pt x="0" y="1030"/>
                    <a:pt x="0" y="1030"/>
                  </a:cubicBezTo>
                  <a:cubicBezTo>
                    <a:pt x="143" y="1144"/>
                    <a:pt x="352" y="1134"/>
                    <a:pt x="485" y="1002"/>
                  </a:cubicBezTo>
                  <a:cubicBezTo>
                    <a:pt x="485" y="1002"/>
                    <a:pt x="485" y="1002"/>
                    <a:pt x="485" y="1002"/>
                  </a:cubicBezTo>
                  <a:cubicBezTo>
                    <a:pt x="627" y="859"/>
                    <a:pt x="627" y="628"/>
                    <a:pt x="485" y="48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B52E571-E2AB-4695-9561-B044C46A35CB}"/>
              </a:ext>
            </a:extLst>
          </p:cNvPr>
          <p:cNvGrpSpPr/>
          <p:nvPr/>
        </p:nvGrpSpPr>
        <p:grpSpPr>
          <a:xfrm>
            <a:off x="294968" y="95864"/>
            <a:ext cx="4537008" cy="513736"/>
            <a:chOff x="294968" y="95864"/>
            <a:chExt cx="4537008" cy="513736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CDD3465-74E3-4357-9D61-25F7C500DE5A}"/>
                </a:ext>
              </a:extLst>
            </p:cNvPr>
            <p:cNvGrpSpPr/>
            <p:nvPr/>
          </p:nvGrpSpPr>
          <p:grpSpPr>
            <a:xfrm>
              <a:off x="294968" y="176981"/>
              <a:ext cx="619432" cy="288000"/>
              <a:chOff x="294968" y="176981"/>
              <a:chExt cx="619432" cy="235974"/>
            </a:xfrm>
            <a:effectLst>
              <a:outerShdw blurRad="508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6D2C906-6EE8-447F-84F4-B6FE93183EB7}"/>
                  </a:ext>
                </a:extLst>
              </p:cNvPr>
              <p:cNvSpPr/>
              <p:nvPr/>
            </p:nvSpPr>
            <p:spPr>
              <a:xfrm>
                <a:off x="294968" y="176981"/>
                <a:ext cx="309716" cy="235974"/>
              </a:xfrm>
              <a:prstGeom prst="rect">
                <a:avLst/>
              </a:prstGeom>
              <a:solidFill>
                <a:srgbClr val="FFD2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B59F887-1656-4613-8A27-E85C4D813EF5}"/>
                  </a:ext>
                </a:extLst>
              </p:cNvPr>
              <p:cNvSpPr/>
              <p:nvPr/>
            </p:nvSpPr>
            <p:spPr>
              <a:xfrm>
                <a:off x="604684" y="176981"/>
                <a:ext cx="309716" cy="23597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islíde">
              <a:extLst>
                <a:ext uri="{FF2B5EF4-FFF2-40B4-BE49-F238E27FC236}">
                  <a16:creationId xmlns:a16="http://schemas.microsoft.com/office/drawing/2014/main" id="{B5DE6DA9-999E-4B35-A2AC-3AF1F47EEA32}"/>
                </a:ext>
              </a:extLst>
            </p:cNvPr>
            <p:cNvSpPr txBox="1"/>
            <p:nvPr/>
          </p:nvSpPr>
          <p:spPr bwMode="auto">
            <a:xfrm>
              <a:off x="995664" y="95864"/>
              <a:ext cx="3836312" cy="513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数据清洗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-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数据理解与优化</a:t>
              </a:r>
              <a:endPara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endParaRPr>
            </a:p>
          </p:txBody>
        </p:sp>
      </p:grpSp>
      <p:sp>
        <p:nvSpPr>
          <p:cNvPr id="13" name="TextBox 33">
            <a:extLst>
              <a:ext uri="{FF2B5EF4-FFF2-40B4-BE49-F238E27FC236}">
                <a16:creationId xmlns:a16="http://schemas.microsoft.com/office/drawing/2014/main" id="{10944135-3E75-41D0-B06E-7C3196EF44AC}"/>
              </a:ext>
            </a:extLst>
          </p:cNvPr>
          <p:cNvSpPr txBox="1"/>
          <p:nvPr/>
        </p:nvSpPr>
        <p:spPr>
          <a:xfrm>
            <a:off x="5390841" y="5135545"/>
            <a:ext cx="5332259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 algn="r">
              <a:lnSpc>
                <a:spcPts val="2000"/>
              </a:lnSpc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agency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代表供应商，其中携程自营的占比最多，数据未发现异常值，可以直接使用。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3A96B8F-46FE-4A64-A088-9FA36CA23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84" y="1023937"/>
            <a:ext cx="9572314" cy="321642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04F3606-8583-406C-8531-D0635A04E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84" y="4491180"/>
            <a:ext cx="433387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89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224B830-9A9C-4764-8933-63131547078B}"/>
              </a:ext>
            </a:extLst>
          </p:cNvPr>
          <p:cNvGrpSpPr/>
          <p:nvPr/>
        </p:nvGrpSpPr>
        <p:grpSpPr>
          <a:xfrm flipH="1">
            <a:off x="9792928" y="0"/>
            <a:ext cx="2400629" cy="2227006"/>
            <a:chOff x="3176" y="0"/>
            <a:chExt cx="3525838" cy="3314700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DA78B156-8CE2-4831-A11E-BE23830F3E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0"/>
              <a:ext cx="3525838" cy="3000375"/>
            </a:xfrm>
            <a:custGeom>
              <a:avLst/>
              <a:gdLst>
                <a:gd name="T0" fmla="*/ 0 w 2222"/>
                <a:gd name="T1" fmla="*/ 232 h 1890"/>
                <a:gd name="T2" fmla="*/ 1503 w 2222"/>
                <a:gd name="T3" fmla="*/ 1735 h 1890"/>
                <a:gd name="T4" fmla="*/ 2067 w 2222"/>
                <a:gd name="T5" fmla="*/ 1735 h 1890"/>
                <a:gd name="T6" fmla="*/ 2067 w 2222"/>
                <a:gd name="T7" fmla="*/ 1735 h 1890"/>
                <a:gd name="T8" fmla="*/ 2067 w 2222"/>
                <a:gd name="T9" fmla="*/ 1170 h 1890"/>
                <a:gd name="T10" fmla="*/ 897 w 2222"/>
                <a:gd name="T11" fmla="*/ 0 h 1890"/>
                <a:gd name="T12" fmla="*/ 0 w 2222"/>
                <a:gd name="T13" fmla="*/ 0 h 1890"/>
                <a:gd name="T14" fmla="*/ 0 w 2222"/>
                <a:gd name="T15" fmla="*/ 232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2" h="1890">
                  <a:moveTo>
                    <a:pt x="0" y="232"/>
                  </a:moveTo>
                  <a:cubicBezTo>
                    <a:pt x="1503" y="1735"/>
                    <a:pt x="1503" y="1735"/>
                    <a:pt x="1503" y="1735"/>
                  </a:cubicBezTo>
                  <a:cubicBezTo>
                    <a:pt x="1658" y="1890"/>
                    <a:pt x="1912" y="1890"/>
                    <a:pt x="2067" y="1735"/>
                  </a:cubicBezTo>
                  <a:cubicBezTo>
                    <a:pt x="2067" y="1735"/>
                    <a:pt x="2067" y="1735"/>
                    <a:pt x="2067" y="1735"/>
                  </a:cubicBezTo>
                  <a:cubicBezTo>
                    <a:pt x="2222" y="1579"/>
                    <a:pt x="2222" y="1326"/>
                    <a:pt x="2067" y="1170"/>
                  </a:cubicBezTo>
                  <a:cubicBezTo>
                    <a:pt x="897" y="0"/>
                    <a:pt x="897" y="0"/>
                    <a:pt x="89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E47B1B61-8752-45CD-AC8A-4A0E01355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1498600"/>
              <a:ext cx="995363" cy="1816100"/>
            </a:xfrm>
            <a:custGeom>
              <a:avLst/>
              <a:gdLst>
                <a:gd name="T0" fmla="*/ 0 w 627"/>
                <a:gd name="T1" fmla="*/ 0 h 1144"/>
                <a:gd name="T2" fmla="*/ 0 w 627"/>
                <a:gd name="T3" fmla="*/ 1030 h 1144"/>
                <a:gd name="T4" fmla="*/ 485 w 627"/>
                <a:gd name="T5" fmla="*/ 1002 h 1144"/>
                <a:gd name="T6" fmla="*/ 485 w 627"/>
                <a:gd name="T7" fmla="*/ 1002 h 1144"/>
                <a:gd name="T8" fmla="*/ 485 w 627"/>
                <a:gd name="T9" fmla="*/ 485 h 1144"/>
                <a:gd name="T10" fmla="*/ 0 w 627"/>
                <a:gd name="T11" fmla="*/ 0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1144">
                  <a:moveTo>
                    <a:pt x="0" y="0"/>
                  </a:moveTo>
                  <a:cubicBezTo>
                    <a:pt x="0" y="1030"/>
                    <a:pt x="0" y="1030"/>
                    <a:pt x="0" y="1030"/>
                  </a:cubicBezTo>
                  <a:cubicBezTo>
                    <a:pt x="143" y="1144"/>
                    <a:pt x="352" y="1134"/>
                    <a:pt x="485" y="1002"/>
                  </a:cubicBezTo>
                  <a:cubicBezTo>
                    <a:pt x="485" y="1002"/>
                    <a:pt x="485" y="1002"/>
                    <a:pt x="485" y="1002"/>
                  </a:cubicBezTo>
                  <a:cubicBezTo>
                    <a:pt x="627" y="859"/>
                    <a:pt x="627" y="628"/>
                    <a:pt x="485" y="48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B52E571-E2AB-4695-9561-B044C46A35CB}"/>
              </a:ext>
            </a:extLst>
          </p:cNvPr>
          <p:cNvGrpSpPr/>
          <p:nvPr/>
        </p:nvGrpSpPr>
        <p:grpSpPr>
          <a:xfrm>
            <a:off x="294968" y="95864"/>
            <a:ext cx="4438397" cy="513736"/>
            <a:chOff x="294968" y="95864"/>
            <a:chExt cx="4438397" cy="513736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CDD3465-74E3-4357-9D61-25F7C500DE5A}"/>
                </a:ext>
              </a:extLst>
            </p:cNvPr>
            <p:cNvGrpSpPr/>
            <p:nvPr/>
          </p:nvGrpSpPr>
          <p:grpSpPr>
            <a:xfrm>
              <a:off x="294968" y="176981"/>
              <a:ext cx="619432" cy="288000"/>
              <a:chOff x="294968" y="176981"/>
              <a:chExt cx="619432" cy="235974"/>
            </a:xfrm>
            <a:effectLst>
              <a:outerShdw blurRad="508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6D2C906-6EE8-447F-84F4-B6FE93183EB7}"/>
                  </a:ext>
                </a:extLst>
              </p:cNvPr>
              <p:cNvSpPr/>
              <p:nvPr/>
            </p:nvSpPr>
            <p:spPr>
              <a:xfrm>
                <a:off x="294968" y="176981"/>
                <a:ext cx="309716" cy="235974"/>
              </a:xfrm>
              <a:prstGeom prst="rect">
                <a:avLst/>
              </a:prstGeom>
              <a:solidFill>
                <a:srgbClr val="FFD2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B59F887-1656-4613-8A27-E85C4D813EF5}"/>
                  </a:ext>
                </a:extLst>
              </p:cNvPr>
              <p:cNvSpPr/>
              <p:nvPr/>
            </p:nvSpPr>
            <p:spPr>
              <a:xfrm>
                <a:off x="604684" y="176981"/>
                <a:ext cx="309716" cy="23597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islíde">
              <a:extLst>
                <a:ext uri="{FF2B5EF4-FFF2-40B4-BE49-F238E27FC236}">
                  <a16:creationId xmlns:a16="http://schemas.microsoft.com/office/drawing/2014/main" id="{B5DE6DA9-999E-4B35-A2AC-3AF1F47EEA32}"/>
                </a:ext>
              </a:extLst>
            </p:cNvPr>
            <p:cNvSpPr txBox="1"/>
            <p:nvPr/>
          </p:nvSpPr>
          <p:spPr bwMode="auto">
            <a:xfrm>
              <a:off x="995664" y="95864"/>
              <a:ext cx="3737701" cy="513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数据清洗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-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数据理解与优化</a:t>
              </a:r>
              <a:endPara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endParaRPr>
            </a:p>
          </p:txBody>
        </p:sp>
      </p:grpSp>
      <p:sp>
        <p:nvSpPr>
          <p:cNvPr id="13" name="TextBox 33">
            <a:extLst>
              <a:ext uri="{FF2B5EF4-FFF2-40B4-BE49-F238E27FC236}">
                <a16:creationId xmlns:a16="http://schemas.microsoft.com/office/drawing/2014/main" id="{10944135-3E75-41D0-B06E-7C3196EF44AC}"/>
              </a:ext>
            </a:extLst>
          </p:cNvPr>
          <p:cNvSpPr txBox="1"/>
          <p:nvPr/>
        </p:nvSpPr>
        <p:spPr>
          <a:xfrm>
            <a:off x="3938558" y="5191857"/>
            <a:ext cx="5332259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 algn="r">
              <a:lnSpc>
                <a:spcPts val="2000"/>
              </a:lnSpc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代表出行人数，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price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代表产品价格，未发现异常值，可以直接使用。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86926D-BD8A-419E-8D25-2A6E7A7DE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83" y="949256"/>
            <a:ext cx="9729339" cy="331094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F51929C-B0C3-43D6-A0D8-DA91326EA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30" y="4260205"/>
            <a:ext cx="2584293" cy="235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394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224B830-9A9C-4764-8933-63131547078B}"/>
              </a:ext>
            </a:extLst>
          </p:cNvPr>
          <p:cNvGrpSpPr/>
          <p:nvPr/>
        </p:nvGrpSpPr>
        <p:grpSpPr>
          <a:xfrm flipH="1">
            <a:off x="9792928" y="0"/>
            <a:ext cx="2400629" cy="2227006"/>
            <a:chOff x="3176" y="0"/>
            <a:chExt cx="3525838" cy="3314700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DA78B156-8CE2-4831-A11E-BE23830F3E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0"/>
              <a:ext cx="3525838" cy="3000375"/>
            </a:xfrm>
            <a:custGeom>
              <a:avLst/>
              <a:gdLst>
                <a:gd name="T0" fmla="*/ 0 w 2222"/>
                <a:gd name="T1" fmla="*/ 232 h 1890"/>
                <a:gd name="T2" fmla="*/ 1503 w 2222"/>
                <a:gd name="T3" fmla="*/ 1735 h 1890"/>
                <a:gd name="T4" fmla="*/ 2067 w 2222"/>
                <a:gd name="T5" fmla="*/ 1735 h 1890"/>
                <a:gd name="T6" fmla="*/ 2067 w 2222"/>
                <a:gd name="T7" fmla="*/ 1735 h 1890"/>
                <a:gd name="T8" fmla="*/ 2067 w 2222"/>
                <a:gd name="T9" fmla="*/ 1170 h 1890"/>
                <a:gd name="T10" fmla="*/ 897 w 2222"/>
                <a:gd name="T11" fmla="*/ 0 h 1890"/>
                <a:gd name="T12" fmla="*/ 0 w 2222"/>
                <a:gd name="T13" fmla="*/ 0 h 1890"/>
                <a:gd name="T14" fmla="*/ 0 w 2222"/>
                <a:gd name="T15" fmla="*/ 232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2" h="1890">
                  <a:moveTo>
                    <a:pt x="0" y="232"/>
                  </a:moveTo>
                  <a:cubicBezTo>
                    <a:pt x="1503" y="1735"/>
                    <a:pt x="1503" y="1735"/>
                    <a:pt x="1503" y="1735"/>
                  </a:cubicBezTo>
                  <a:cubicBezTo>
                    <a:pt x="1658" y="1890"/>
                    <a:pt x="1912" y="1890"/>
                    <a:pt x="2067" y="1735"/>
                  </a:cubicBezTo>
                  <a:cubicBezTo>
                    <a:pt x="2067" y="1735"/>
                    <a:pt x="2067" y="1735"/>
                    <a:pt x="2067" y="1735"/>
                  </a:cubicBezTo>
                  <a:cubicBezTo>
                    <a:pt x="2222" y="1579"/>
                    <a:pt x="2222" y="1326"/>
                    <a:pt x="2067" y="1170"/>
                  </a:cubicBezTo>
                  <a:cubicBezTo>
                    <a:pt x="897" y="0"/>
                    <a:pt x="897" y="0"/>
                    <a:pt x="89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E47B1B61-8752-45CD-AC8A-4A0E01355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1498600"/>
              <a:ext cx="995363" cy="1816100"/>
            </a:xfrm>
            <a:custGeom>
              <a:avLst/>
              <a:gdLst>
                <a:gd name="T0" fmla="*/ 0 w 627"/>
                <a:gd name="T1" fmla="*/ 0 h 1144"/>
                <a:gd name="T2" fmla="*/ 0 w 627"/>
                <a:gd name="T3" fmla="*/ 1030 h 1144"/>
                <a:gd name="T4" fmla="*/ 485 w 627"/>
                <a:gd name="T5" fmla="*/ 1002 h 1144"/>
                <a:gd name="T6" fmla="*/ 485 w 627"/>
                <a:gd name="T7" fmla="*/ 1002 h 1144"/>
                <a:gd name="T8" fmla="*/ 485 w 627"/>
                <a:gd name="T9" fmla="*/ 485 h 1144"/>
                <a:gd name="T10" fmla="*/ 0 w 627"/>
                <a:gd name="T11" fmla="*/ 0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1144">
                  <a:moveTo>
                    <a:pt x="0" y="0"/>
                  </a:moveTo>
                  <a:cubicBezTo>
                    <a:pt x="0" y="1030"/>
                    <a:pt x="0" y="1030"/>
                    <a:pt x="0" y="1030"/>
                  </a:cubicBezTo>
                  <a:cubicBezTo>
                    <a:pt x="143" y="1144"/>
                    <a:pt x="352" y="1134"/>
                    <a:pt x="485" y="1002"/>
                  </a:cubicBezTo>
                  <a:cubicBezTo>
                    <a:pt x="485" y="1002"/>
                    <a:pt x="485" y="1002"/>
                    <a:pt x="485" y="1002"/>
                  </a:cubicBezTo>
                  <a:cubicBezTo>
                    <a:pt x="627" y="859"/>
                    <a:pt x="627" y="628"/>
                    <a:pt x="485" y="48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B52E571-E2AB-4695-9561-B044C46A35CB}"/>
              </a:ext>
            </a:extLst>
          </p:cNvPr>
          <p:cNvGrpSpPr/>
          <p:nvPr/>
        </p:nvGrpSpPr>
        <p:grpSpPr>
          <a:xfrm>
            <a:off x="294968" y="95864"/>
            <a:ext cx="4483220" cy="513736"/>
            <a:chOff x="294968" y="95864"/>
            <a:chExt cx="4483220" cy="513736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CDD3465-74E3-4357-9D61-25F7C500DE5A}"/>
                </a:ext>
              </a:extLst>
            </p:cNvPr>
            <p:cNvGrpSpPr/>
            <p:nvPr/>
          </p:nvGrpSpPr>
          <p:grpSpPr>
            <a:xfrm>
              <a:off x="294968" y="176981"/>
              <a:ext cx="619432" cy="288000"/>
              <a:chOff x="294968" y="176981"/>
              <a:chExt cx="619432" cy="235974"/>
            </a:xfrm>
            <a:effectLst>
              <a:outerShdw blurRad="508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6D2C906-6EE8-447F-84F4-B6FE93183EB7}"/>
                  </a:ext>
                </a:extLst>
              </p:cNvPr>
              <p:cNvSpPr/>
              <p:nvPr/>
            </p:nvSpPr>
            <p:spPr>
              <a:xfrm>
                <a:off x="294968" y="176981"/>
                <a:ext cx="309716" cy="235974"/>
              </a:xfrm>
              <a:prstGeom prst="rect">
                <a:avLst/>
              </a:prstGeom>
              <a:solidFill>
                <a:srgbClr val="FFD2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B59F887-1656-4613-8A27-E85C4D813EF5}"/>
                  </a:ext>
                </a:extLst>
              </p:cNvPr>
              <p:cNvSpPr/>
              <p:nvPr/>
            </p:nvSpPr>
            <p:spPr>
              <a:xfrm>
                <a:off x="604684" y="176981"/>
                <a:ext cx="309716" cy="23597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islíde">
              <a:extLst>
                <a:ext uri="{FF2B5EF4-FFF2-40B4-BE49-F238E27FC236}">
                  <a16:creationId xmlns:a16="http://schemas.microsoft.com/office/drawing/2014/main" id="{B5DE6DA9-999E-4B35-A2AC-3AF1F47EEA32}"/>
                </a:ext>
              </a:extLst>
            </p:cNvPr>
            <p:cNvSpPr txBox="1"/>
            <p:nvPr/>
          </p:nvSpPr>
          <p:spPr bwMode="auto">
            <a:xfrm>
              <a:off x="995664" y="95864"/>
              <a:ext cx="3782524" cy="513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数据清洗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-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数据理解与优化</a:t>
              </a:r>
              <a:endPara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endParaRPr>
            </a:p>
          </p:txBody>
        </p:sp>
      </p:grpSp>
      <p:sp>
        <p:nvSpPr>
          <p:cNvPr id="13" name="TextBox 33">
            <a:extLst>
              <a:ext uri="{FF2B5EF4-FFF2-40B4-BE49-F238E27FC236}">
                <a16:creationId xmlns:a16="http://schemas.microsoft.com/office/drawing/2014/main" id="{10944135-3E75-41D0-B06E-7C3196EF44AC}"/>
              </a:ext>
            </a:extLst>
          </p:cNvPr>
          <p:cNvSpPr txBox="1"/>
          <p:nvPr/>
        </p:nvSpPr>
        <p:spPr>
          <a:xfrm>
            <a:off x="4682628" y="5178002"/>
            <a:ext cx="5332259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 algn="r">
              <a:lnSpc>
                <a:spcPts val="2000"/>
              </a:lnSpc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b="1" dirty="0" err="1">
                <a:solidFill>
                  <a:schemeClr val="accent1">
                    <a:lumMod val="75000"/>
                  </a:schemeClr>
                </a:solidFill>
              </a:rPr>
              <a:t>isOptimization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代表是否优选，分为优选和非优选两种，未发现异常值，可以直接使用。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FB84095-C793-4E18-9D7C-726832E3D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30" y="1164020"/>
            <a:ext cx="9393765" cy="309618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021A213-55FA-4DF4-B345-D434DEB57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30" y="4781287"/>
            <a:ext cx="33528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521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224B830-9A9C-4764-8933-63131547078B}"/>
              </a:ext>
            </a:extLst>
          </p:cNvPr>
          <p:cNvGrpSpPr/>
          <p:nvPr/>
        </p:nvGrpSpPr>
        <p:grpSpPr>
          <a:xfrm flipH="1">
            <a:off x="9792928" y="0"/>
            <a:ext cx="2400629" cy="2227006"/>
            <a:chOff x="3176" y="0"/>
            <a:chExt cx="3525838" cy="3314700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DA78B156-8CE2-4831-A11E-BE23830F3E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0"/>
              <a:ext cx="3525838" cy="3000375"/>
            </a:xfrm>
            <a:custGeom>
              <a:avLst/>
              <a:gdLst>
                <a:gd name="T0" fmla="*/ 0 w 2222"/>
                <a:gd name="T1" fmla="*/ 232 h 1890"/>
                <a:gd name="T2" fmla="*/ 1503 w 2222"/>
                <a:gd name="T3" fmla="*/ 1735 h 1890"/>
                <a:gd name="T4" fmla="*/ 2067 w 2222"/>
                <a:gd name="T5" fmla="*/ 1735 h 1890"/>
                <a:gd name="T6" fmla="*/ 2067 w 2222"/>
                <a:gd name="T7" fmla="*/ 1735 h 1890"/>
                <a:gd name="T8" fmla="*/ 2067 w 2222"/>
                <a:gd name="T9" fmla="*/ 1170 h 1890"/>
                <a:gd name="T10" fmla="*/ 897 w 2222"/>
                <a:gd name="T11" fmla="*/ 0 h 1890"/>
                <a:gd name="T12" fmla="*/ 0 w 2222"/>
                <a:gd name="T13" fmla="*/ 0 h 1890"/>
                <a:gd name="T14" fmla="*/ 0 w 2222"/>
                <a:gd name="T15" fmla="*/ 232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2" h="1890">
                  <a:moveTo>
                    <a:pt x="0" y="232"/>
                  </a:moveTo>
                  <a:cubicBezTo>
                    <a:pt x="1503" y="1735"/>
                    <a:pt x="1503" y="1735"/>
                    <a:pt x="1503" y="1735"/>
                  </a:cubicBezTo>
                  <a:cubicBezTo>
                    <a:pt x="1658" y="1890"/>
                    <a:pt x="1912" y="1890"/>
                    <a:pt x="2067" y="1735"/>
                  </a:cubicBezTo>
                  <a:cubicBezTo>
                    <a:pt x="2067" y="1735"/>
                    <a:pt x="2067" y="1735"/>
                    <a:pt x="2067" y="1735"/>
                  </a:cubicBezTo>
                  <a:cubicBezTo>
                    <a:pt x="2222" y="1579"/>
                    <a:pt x="2222" y="1326"/>
                    <a:pt x="2067" y="1170"/>
                  </a:cubicBezTo>
                  <a:cubicBezTo>
                    <a:pt x="897" y="0"/>
                    <a:pt x="897" y="0"/>
                    <a:pt x="89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E47B1B61-8752-45CD-AC8A-4A0E01355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1498600"/>
              <a:ext cx="995363" cy="1816100"/>
            </a:xfrm>
            <a:custGeom>
              <a:avLst/>
              <a:gdLst>
                <a:gd name="T0" fmla="*/ 0 w 627"/>
                <a:gd name="T1" fmla="*/ 0 h 1144"/>
                <a:gd name="T2" fmla="*/ 0 w 627"/>
                <a:gd name="T3" fmla="*/ 1030 h 1144"/>
                <a:gd name="T4" fmla="*/ 485 w 627"/>
                <a:gd name="T5" fmla="*/ 1002 h 1144"/>
                <a:gd name="T6" fmla="*/ 485 w 627"/>
                <a:gd name="T7" fmla="*/ 1002 h 1144"/>
                <a:gd name="T8" fmla="*/ 485 w 627"/>
                <a:gd name="T9" fmla="*/ 485 h 1144"/>
                <a:gd name="T10" fmla="*/ 0 w 627"/>
                <a:gd name="T11" fmla="*/ 0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1144">
                  <a:moveTo>
                    <a:pt x="0" y="0"/>
                  </a:moveTo>
                  <a:cubicBezTo>
                    <a:pt x="0" y="1030"/>
                    <a:pt x="0" y="1030"/>
                    <a:pt x="0" y="1030"/>
                  </a:cubicBezTo>
                  <a:cubicBezTo>
                    <a:pt x="143" y="1144"/>
                    <a:pt x="352" y="1134"/>
                    <a:pt x="485" y="1002"/>
                  </a:cubicBezTo>
                  <a:cubicBezTo>
                    <a:pt x="485" y="1002"/>
                    <a:pt x="485" y="1002"/>
                    <a:pt x="485" y="1002"/>
                  </a:cubicBezTo>
                  <a:cubicBezTo>
                    <a:pt x="627" y="859"/>
                    <a:pt x="627" y="628"/>
                    <a:pt x="485" y="48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B52E571-E2AB-4695-9561-B044C46A35CB}"/>
              </a:ext>
            </a:extLst>
          </p:cNvPr>
          <p:cNvGrpSpPr/>
          <p:nvPr/>
        </p:nvGrpSpPr>
        <p:grpSpPr>
          <a:xfrm>
            <a:off x="294968" y="95864"/>
            <a:ext cx="4572867" cy="513736"/>
            <a:chOff x="294968" y="95864"/>
            <a:chExt cx="4572867" cy="513736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CDD3465-74E3-4357-9D61-25F7C500DE5A}"/>
                </a:ext>
              </a:extLst>
            </p:cNvPr>
            <p:cNvGrpSpPr/>
            <p:nvPr/>
          </p:nvGrpSpPr>
          <p:grpSpPr>
            <a:xfrm>
              <a:off x="294968" y="176981"/>
              <a:ext cx="619432" cy="288000"/>
              <a:chOff x="294968" y="176981"/>
              <a:chExt cx="619432" cy="235974"/>
            </a:xfrm>
            <a:effectLst>
              <a:outerShdw blurRad="508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6D2C906-6EE8-447F-84F4-B6FE93183EB7}"/>
                  </a:ext>
                </a:extLst>
              </p:cNvPr>
              <p:cNvSpPr/>
              <p:nvPr/>
            </p:nvSpPr>
            <p:spPr>
              <a:xfrm>
                <a:off x="294968" y="176981"/>
                <a:ext cx="309716" cy="235974"/>
              </a:xfrm>
              <a:prstGeom prst="rect">
                <a:avLst/>
              </a:prstGeom>
              <a:solidFill>
                <a:srgbClr val="FFD2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B59F887-1656-4613-8A27-E85C4D813EF5}"/>
                  </a:ext>
                </a:extLst>
              </p:cNvPr>
              <p:cNvSpPr/>
              <p:nvPr/>
            </p:nvSpPr>
            <p:spPr>
              <a:xfrm>
                <a:off x="604684" y="176981"/>
                <a:ext cx="309716" cy="23597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islíde">
              <a:extLst>
                <a:ext uri="{FF2B5EF4-FFF2-40B4-BE49-F238E27FC236}">
                  <a16:creationId xmlns:a16="http://schemas.microsoft.com/office/drawing/2014/main" id="{B5DE6DA9-999E-4B35-A2AC-3AF1F47EEA32}"/>
                </a:ext>
              </a:extLst>
            </p:cNvPr>
            <p:cNvSpPr txBox="1"/>
            <p:nvPr/>
          </p:nvSpPr>
          <p:spPr bwMode="auto">
            <a:xfrm>
              <a:off x="995664" y="95864"/>
              <a:ext cx="3872171" cy="513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数据清洗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-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数据理解与优化</a:t>
              </a:r>
              <a:endPara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endParaRPr>
            </a:p>
          </p:txBody>
        </p:sp>
      </p:grpSp>
      <p:sp>
        <p:nvSpPr>
          <p:cNvPr id="13" name="TextBox 33">
            <a:extLst>
              <a:ext uri="{FF2B5EF4-FFF2-40B4-BE49-F238E27FC236}">
                <a16:creationId xmlns:a16="http://schemas.microsoft.com/office/drawing/2014/main" id="{10944135-3E75-41D0-B06E-7C3196EF44AC}"/>
              </a:ext>
            </a:extLst>
          </p:cNvPr>
          <p:cNvSpPr txBox="1"/>
          <p:nvPr/>
        </p:nvSpPr>
        <p:spPr>
          <a:xfrm>
            <a:off x="685366" y="5251423"/>
            <a:ext cx="9413383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 algn="r">
              <a:lnSpc>
                <a:spcPts val="2000"/>
              </a:lnSpc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标题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title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中包含两个重要的信息，旅游景点和旅游的时长，所以需要在标题中提取这两个信息。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AAF5D0-5404-4873-9DB3-5F73943DE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84" y="1166339"/>
            <a:ext cx="9494065" cy="352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4058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224B830-9A9C-4764-8933-63131547078B}"/>
              </a:ext>
            </a:extLst>
          </p:cNvPr>
          <p:cNvGrpSpPr/>
          <p:nvPr/>
        </p:nvGrpSpPr>
        <p:grpSpPr>
          <a:xfrm flipH="1">
            <a:off x="9792928" y="0"/>
            <a:ext cx="2400629" cy="2227006"/>
            <a:chOff x="3176" y="0"/>
            <a:chExt cx="3525838" cy="3314700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DA78B156-8CE2-4831-A11E-BE23830F3E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0"/>
              <a:ext cx="3525838" cy="3000375"/>
            </a:xfrm>
            <a:custGeom>
              <a:avLst/>
              <a:gdLst>
                <a:gd name="T0" fmla="*/ 0 w 2222"/>
                <a:gd name="T1" fmla="*/ 232 h 1890"/>
                <a:gd name="T2" fmla="*/ 1503 w 2222"/>
                <a:gd name="T3" fmla="*/ 1735 h 1890"/>
                <a:gd name="T4" fmla="*/ 2067 w 2222"/>
                <a:gd name="T5" fmla="*/ 1735 h 1890"/>
                <a:gd name="T6" fmla="*/ 2067 w 2222"/>
                <a:gd name="T7" fmla="*/ 1735 h 1890"/>
                <a:gd name="T8" fmla="*/ 2067 w 2222"/>
                <a:gd name="T9" fmla="*/ 1170 h 1890"/>
                <a:gd name="T10" fmla="*/ 897 w 2222"/>
                <a:gd name="T11" fmla="*/ 0 h 1890"/>
                <a:gd name="T12" fmla="*/ 0 w 2222"/>
                <a:gd name="T13" fmla="*/ 0 h 1890"/>
                <a:gd name="T14" fmla="*/ 0 w 2222"/>
                <a:gd name="T15" fmla="*/ 232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2" h="1890">
                  <a:moveTo>
                    <a:pt x="0" y="232"/>
                  </a:moveTo>
                  <a:cubicBezTo>
                    <a:pt x="1503" y="1735"/>
                    <a:pt x="1503" y="1735"/>
                    <a:pt x="1503" y="1735"/>
                  </a:cubicBezTo>
                  <a:cubicBezTo>
                    <a:pt x="1658" y="1890"/>
                    <a:pt x="1912" y="1890"/>
                    <a:pt x="2067" y="1735"/>
                  </a:cubicBezTo>
                  <a:cubicBezTo>
                    <a:pt x="2067" y="1735"/>
                    <a:pt x="2067" y="1735"/>
                    <a:pt x="2067" y="1735"/>
                  </a:cubicBezTo>
                  <a:cubicBezTo>
                    <a:pt x="2222" y="1579"/>
                    <a:pt x="2222" y="1326"/>
                    <a:pt x="2067" y="1170"/>
                  </a:cubicBezTo>
                  <a:cubicBezTo>
                    <a:pt x="897" y="0"/>
                    <a:pt x="897" y="0"/>
                    <a:pt x="89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E47B1B61-8752-45CD-AC8A-4A0E01355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1498600"/>
              <a:ext cx="995363" cy="1816100"/>
            </a:xfrm>
            <a:custGeom>
              <a:avLst/>
              <a:gdLst>
                <a:gd name="T0" fmla="*/ 0 w 627"/>
                <a:gd name="T1" fmla="*/ 0 h 1144"/>
                <a:gd name="T2" fmla="*/ 0 w 627"/>
                <a:gd name="T3" fmla="*/ 1030 h 1144"/>
                <a:gd name="T4" fmla="*/ 485 w 627"/>
                <a:gd name="T5" fmla="*/ 1002 h 1144"/>
                <a:gd name="T6" fmla="*/ 485 w 627"/>
                <a:gd name="T7" fmla="*/ 1002 h 1144"/>
                <a:gd name="T8" fmla="*/ 485 w 627"/>
                <a:gd name="T9" fmla="*/ 485 h 1144"/>
                <a:gd name="T10" fmla="*/ 0 w 627"/>
                <a:gd name="T11" fmla="*/ 0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1144">
                  <a:moveTo>
                    <a:pt x="0" y="0"/>
                  </a:moveTo>
                  <a:cubicBezTo>
                    <a:pt x="0" y="1030"/>
                    <a:pt x="0" y="1030"/>
                    <a:pt x="0" y="1030"/>
                  </a:cubicBezTo>
                  <a:cubicBezTo>
                    <a:pt x="143" y="1144"/>
                    <a:pt x="352" y="1134"/>
                    <a:pt x="485" y="1002"/>
                  </a:cubicBezTo>
                  <a:cubicBezTo>
                    <a:pt x="485" y="1002"/>
                    <a:pt x="485" y="1002"/>
                    <a:pt x="485" y="1002"/>
                  </a:cubicBezTo>
                  <a:cubicBezTo>
                    <a:pt x="627" y="859"/>
                    <a:pt x="627" y="628"/>
                    <a:pt x="485" y="48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B52E571-E2AB-4695-9561-B044C46A35CB}"/>
              </a:ext>
            </a:extLst>
          </p:cNvPr>
          <p:cNvGrpSpPr/>
          <p:nvPr/>
        </p:nvGrpSpPr>
        <p:grpSpPr>
          <a:xfrm>
            <a:off x="294968" y="95864"/>
            <a:ext cx="4519079" cy="513736"/>
            <a:chOff x="294968" y="95864"/>
            <a:chExt cx="4519079" cy="513736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CDD3465-74E3-4357-9D61-25F7C500DE5A}"/>
                </a:ext>
              </a:extLst>
            </p:cNvPr>
            <p:cNvGrpSpPr/>
            <p:nvPr/>
          </p:nvGrpSpPr>
          <p:grpSpPr>
            <a:xfrm>
              <a:off x="294968" y="176981"/>
              <a:ext cx="619432" cy="288000"/>
              <a:chOff x="294968" y="176981"/>
              <a:chExt cx="619432" cy="235974"/>
            </a:xfrm>
            <a:effectLst>
              <a:outerShdw blurRad="508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6D2C906-6EE8-447F-84F4-B6FE93183EB7}"/>
                  </a:ext>
                </a:extLst>
              </p:cNvPr>
              <p:cNvSpPr/>
              <p:nvPr/>
            </p:nvSpPr>
            <p:spPr>
              <a:xfrm>
                <a:off x="294968" y="176981"/>
                <a:ext cx="309716" cy="235974"/>
              </a:xfrm>
              <a:prstGeom prst="rect">
                <a:avLst/>
              </a:prstGeom>
              <a:solidFill>
                <a:srgbClr val="FFD2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B59F887-1656-4613-8A27-E85C4D813EF5}"/>
                  </a:ext>
                </a:extLst>
              </p:cNvPr>
              <p:cNvSpPr/>
              <p:nvPr/>
            </p:nvSpPr>
            <p:spPr>
              <a:xfrm>
                <a:off x="604684" y="176981"/>
                <a:ext cx="309716" cy="23597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islíde">
              <a:extLst>
                <a:ext uri="{FF2B5EF4-FFF2-40B4-BE49-F238E27FC236}">
                  <a16:creationId xmlns:a16="http://schemas.microsoft.com/office/drawing/2014/main" id="{B5DE6DA9-999E-4B35-A2AC-3AF1F47EEA32}"/>
                </a:ext>
              </a:extLst>
            </p:cNvPr>
            <p:cNvSpPr txBox="1"/>
            <p:nvPr/>
          </p:nvSpPr>
          <p:spPr bwMode="auto">
            <a:xfrm>
              <a:off x="995664" y="95864"/>
              <a:ext cx="3818383" cy="513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数据清洗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-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数据理解与优化</a:t>
              </a:r>
              <a:endPara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endParaRPr>
            </a:p>
          </p:txBody>
        </p:sp>
      </p:grpSp>
      <p:sp>
        <p:nvSpPr>
          <p:cNvPr id="13" name="TextBox 33">
            <a:extLst>
              <a:ext uri="{FF2B5EF4-FFF2-40B4-BE49-F238E27FC236}">
                <a16:creationId xmlns:a16="http://schemas.microsoft.com/office/drawing/2014/main" id="{10944135-3E75-41D0-B06E-7C3196EF44AC}"/>
              </a:ext>
            </a:extLst>
          </p:cNvPr>
          <p:cNvSpPr txBox="1"/>
          <p:nvPr/>
        </p:nvSpPr>
        <p:spPr>
          <a:xfrm>
            <a:off x="685366" y="5244944"/>
            <a:ext cx="9413383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 algn="r">
              <a:lnSpc>
                <a:spcPts val="2000"/>
              </a:lnSpc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创建一个包含所有景点名称的文本文件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通过方法提取每一个标题中包含的景点信息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存储为新字段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attraction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8DF6EAA-CC84-41CF-B154-50032AA60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66" y="1141281"/>
            <a:ext cx="3752850" cy="4381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327603E-948F-4951-9B14-9413D67A7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910" y="1616926"/>
            <a:ext cx="4295775" cy="237172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7C192D1-9E79-4AD8-91BA-691FBDE22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366" y="4096161"/>
            <a:ext cx="3371850" cy="52387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26E4831-FDD9-49F9-89CD-0350F73FE3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6038" y="566805"/>
            <a:ext cx="5810340" cy="438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680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224B830-9A9C-4764-8933-63131547078B}"/>
              </a:ext>
            </a:extLst>
          </p:cNvPr>
          <p:cNvGrpSpPr/>
          <p:nvPr/>
        </p:nvGrpSpPr>
        <p:grpSpPr>
          <a:xfrm flipH="1">
            <a:off x="9792928" y="0"/>
            <a:ext cx="2400629" cy="2227006"/>
            <a:chOff x="3176" y="0"/>
            <a:chExt cx="3525838" cy="3314700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DA78B156-8CE2-4831-A11E-BE23830F3E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0"/>
              <a:ext cx="3525838" cy="3000375"/>
            </a:xfrm>
            <a:custGeom>
              <a:avLst/>
              <a:gdLst>
                <a:gd name="T0" fmla="*/ 0 w 2222"/>
                <a:gd name="T1" fmla="*/ 232 h 1890"/>
                <a:gd name="T2" fmla="*/ 1503 w 2222"/>
                <a:gd name="T3" fmla="*/ 1735 h 1890"/>
                <a:gd name="T4" fmla="*/ 2067 w 2222"/>
                <a:gd name="T5" fmla="*/ 1735 h 1890"/>
                <a:gd name="T6" fmla="*/ 2067 w 2222"/>
                <a:gd name="T7" fmla="*/ 1735 h 1890"/>
                <a:gd name="T8" fmla="*/ 2067 w 2222"/>
                <a:gd name="T9" fmla="*/ 1170 h 1890"/>
                <a:gd name="T10" fmla="*/ 897 w 2222"/>
                <a:gd name="T11" fmla="*/ 0 h 1890"/>
                <a:gd name="T12" fmla="*/ 0 w 2222"/>
                <a:gd name="T13" fmla="*/ 0 h 1890"/>
                <a:gd name="T14" fmla="*/ 0 w 2222"/>
                <a:gd name="T15" fmla="*/ 232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2" h="1890">
                  <a:moveTo>
                    <a:pt x="0" y="232"/>
                  </a:moveTo>
                  <a:cubicBezTo>
                    <a:pt x="1503" y="1735"/>
                    <a:pt x="1503" y="1735"/>
                    <a:pt x="1503" y="1735"/>
                  </a:cubicBezTo>
                  <a:cubicBezTo>
                    <a:pt x="1658" y="1890"/>
                    <a:pt x="1912" y="1890"/>
                    <a:pt x="2067" y="1735"/>
                  </a:cubicBezTo>
                  <a:cubicBezTo>
                    <a:pt x="2067" y="1735"/>
                    <a:pt x="2067" y="1735"/>
                    <a:pt x="2067" y="1735"/>
                  </a:cubicBezTo>
                  <a:cubicBezTo>
                    <a:pt x="2222" y="1579"/>
                    <a:pt x="2222" y="1326"/>
                    <a:pt x="2067" y="1170"/>
                  </a:cubicBezTo>
                  <a:cubicBezTo>
                    <a:pt x="897" y="0"/>
                    <a:pt x="897" y="0"/>
                    <a:pt x="89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E47B1B61-8752-45CD-AC8A-4A0E01355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1498600"/>
              <a:ext cx="995363" cy="1816100"/>
            </a:xfrm>
            <a:custGeom>
              <a:avLst/>
              <a:gdLst>
                <a:gd name="T0" fmla="*/ 0 w 627"/>
                <a:gd name="T1" fmla="*/ 0 h 1144"/>
                <a:gd name="T2" fmla="*/ 0 w 627"/>
                <a:gd name="T3" fmla="*/ 1030 h 1144"/>
                <a:gd name="T4" fmla="*/ 485 w 627"/>
                <a:gd name="T5" fmla="*/ 1002 h 1144"/>
                <a:gd name="T6" fmla="*/ 485 w 627"/>
                <a:gd name="T7" fmla="*/ 1002 h 1144"/>
                <a:gd name="T8" fmla="*/ 485 w 627"/>
                <a:gd name="T9" fmla="*/ 485 h 1144"/>
                <a:gd name="T10" fmla="*/ 0 w 627"/>
                <a:gd name="T11" fmla="*/ 0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1144">
                  <a:moveTo>
                    <a:pt x="0" y="0"/>
                  </a:moveTo>
                  <a:cubicBezTo>
                    <a:pt x="0" y="1030"/>
                    <a:pt x="0" y="1030"/>
                    <a:pt x="0" y="1030"/>
                  </a:cubicBezTo>
                  <a:cubicBezTo>
                    <a:pt x="143" y="1144"/>
                    <a:pt x="352" y="1134"/>
                    <a:pt x="485" y="1002"/>
                  </a:cubicBezTo>
                  <a:cubicBezTo>
                    <a:pt x="485" y="1002"/>
                    <a:pt x="485" y="1002"/>
                    <a:pt x="485" y="1002"/>
                  </a:cubicBezTo>
                  <a:cubicBezTo>
                    <a:pt x="627" y="859"/>
                    <a:pt x="627" y="628"/>
                    <a:pt x="485" y="48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B52E571-E2AB-4695-9561-B044C46A35CB}"/>
              </a:ext>
            </a:extLst>
          </p:cNvPr>
          <p:cNvGrpSpPr/>
          <p:nvPr/>
        </p:nvGrpSpPr>
        <p:grpSpPr>
          <a:xfrm>
            <a:off x="294968" y="95864"/>
            <a:ext cx="4456326" cy="513736"/>
            <a:chOff x="294968" y="95864"/>
            <a:chExt cx="4456326" cy="513736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CDD3465-74E3-4357-9D61-25F7C500DE5A}"/>
                </a:ext>
              </a:extLst>
            </p:cNvPr>
            <p:cNvGrpSpPr/>
            <p:nvPr/>
          </p:nvGrpSpPr>
          <p:grpSpPr>
            <a:xfrm>
              <a:off x="294968" y="176981"/>
              <a:ext cx="619432" cy="288000"/>
              <a:chOff x="294968" y="176981"/>
              <a:chExt cx="619432" cy="235974"/>
            </a:xfrm>
            <a:effectLst>
              <a:outerShdw blurRad="508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6D2C906-6EE8-447F-84F4-B6FE93183EB7}"/>
                  </a:ext>
                </a:extLst>
              </p:cNvPr>
              <p:cNvSpPr/>
              <p:nvPr/>
            </p:nvSpPr>
            <p:spPr>
              <a:xfrm>
                <a:off x="294968" y="176981"/>
                <a:ext cx="309716" cy="235974"/>
              </a:xfrm>
              <a:prstGeom prst="rect">
                <a:avLst/>
              </a:prstGeom>
              <a:solidFill>
                <a:srgbClr val="FFD2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B59F887-1656-4613-8A27-E85C4D813EF5}"/>
                  </a:ext>
                </a:extLst>
              </p:cNvPr>
              <p:cNvSpPr/>
              <p:nvPr/>
            </p:nvSpPr>
            <p:spPr>
              <a:xfrm>
                <a:off x="604684" y="176981"/>
                <a:ext cx="309716" cy="23597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islíde">
              <a:extLst>
                <a:ext uri="{FF2B5EF4-FFF2-40B4-BE49-F238E27FC236}">
                  <a16:creationId xmlns:a16="http://schemas.microsoft.com/office/drawing/2014/main" id="{B5DE6DA9-999E-4B35-A2AC-3AF1F47EEA32}"/>
                </a:ext>
              </a:extLst>
            </p:cNvPr>
            <p:cNvSpPr txBox="1"/>
            <p:nvPr/>
          </p:nvSpPr>
          <p:spPr bwMode="auto">
            <a:xfrm>
              <a:off x="995664" y="95864"/>
              <a:ext cx="3755630" cy="513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数据清洗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-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数据理解与优化</a:t>
              </a:r>
              <a:endPara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endParaRPr>
            </a:p>
          </p:txBody>
        </p:sp>
      </p:grpSp>
      <p:sp>
        <p:nvSpPr>
          <p:cNvPr id="13" name="TextBox 33">
            <a:extLst>
              <a:ext uri="{FF2B5EF4-FFF2-40B4-BE49-F238E27FC236}">
                <a16:creationId xmlns:a16="http://schemas.microsoft.com/office/drawing/2014/main" id="{10944135-3E75-41D0-B06E-7C3196EF44AC}"/>
              </a:ext>
            </a:extLst>
          </p:cNvPr>
          <p:cNvSpPr txBox="1"/>
          <p:nvPr/>
        </p:nvSpPr>
        <p:spPr>
          <a:xfrm>
            <a:off x="995662" y="5468083"/>
            <a:ext cx="941338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 algn="r">
              <a:lnSpc>
                <a:spcPts val="2000"/>
              </a:lnSpc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旅游时长的格式在标题中都是以“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n+1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日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n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晚”的形式存在，所以在提取的时候，利用“晚”和“日”两个中文字符进行分割，分别得到旅游的天数和晚数，拼接成最终的旅游时长数据</a:t>
            </a:r>
            <a:r>
              <a:rPr lang="en-US" altLang="zh-CN" b="1" dirty="0" err="1">
                <a:solidFill>
                  <a:schemeClr val="accent1">
                    <a:lumMod val="75000"/>
                  </a:schemeClr>
                </a:solidFill>
              </a:rPr>
              <a:t>tripDate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8FF9E2-2AD3-4C0E-8E7D-0F9622DAF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006846"/>
            <a:ext cx="7734300" cy="153352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35393F5-BBA1-4A3A-916E-5D4EE17D4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855204"/>
            <a:ext cx="8451643" cy="216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6001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806598F3-B934-47B9-99AD-E1079803915B}"/>
              </a:ext>
            </a:extLst>
          </p:cNvPr>
          <p:cNvSpPr/>
          <p:nvPr/>
        </p:nvSpPr>
        <p:spPr>
          <a:xfrm>
            <a:off x="4778479" y="1775824"/>
            <a:ext cx="2256502" cy="91440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/>
              <a:t>Part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1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6F4E88F-12AB-4DC9-9F6D-16A34055D8B1}"/>
              </a:ext>
            </a:extLst>
          </p:cNvPr>
          <p:cNvGrpSpPr/>
          <p:nvPr/>
        </p:nvGrpSpPr>
        <p:grpSpPr>
          <a:xfrm flipH="1">
            <a:off x="8945534" y="0"/>
            <a:ext cx="3248024" cy="3053522"/>
            <a:chOff x="3176" y="0"/>
            <a:chExt cx="3525838" cy="3314700"/>
          </a:xfrm>
        </p:grpSpPr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2994B5BB-F7E0-4E33-B03C-FE8A39E4F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0"/>
              <a:ext cx="3525838" cy="3000375"/>
            </a:xfrm>
            <a:custGeom>
              <a:avLst/>
              <a:gdLst>
                <a:gd name="T0" fmla="*/ 0 w 2222"/>
                <a:gd name="T1" fmla="*/ 232 h 1890"/>
                <a:gd name="T2" fmla="*/ 1503 w 2222"/>
                <a:gd name="T3" fmla="*/ 1735 h 1890"/>
                <a:gd name="T4" fmla="*/ 2067 w 2222"/>
                <a:gd name="T5" fmla="*/ 1735 h 1890"/>
                <a:gd name="T6" fmla="*/ 2067 w 2222"/>
                <a:gd name="T7" fmla="*/ 1735 h 1890"/>
                <a:gd name="T8" fmla="*/ 2067 w 2222"/>
                <a:gd name="T9" fmla="*/ 1170 h 1890"/>
                <a:gd name="T10" fmla="*/ 897 w 2222"/>
                <a:gd name="T11" fmla="*/ 0 h 1890"/>
                <a:gd name="T12" fmla="*/ 0 w 2222"/>
                <a:gd name="T13" fmla="*/ 0 h 1890"/>
                <a:gd name="T14" fmla="*/ 0 w 2222"/>
                <a:gd name="T15" fmla="*/ 232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2" h="1890">
                  <a:moveTo>
                    <a:pt x="0" y="232"/>
                  </a:moveTo>
                  <a:cubicBezTo>
                    <a:pt x="1503" y="1735"/>
                    <a:pt x="1503" y="1735"/>
                    <a:pt x="1503" y="1735"/>
                  </a:cubicBezTo>
                  <a:cubicBezTo>
                    <a:pt x="1658" y="1890"/>
                    <a:pt x="1912" y="1890"/>
                    <a:pt x="2067" y="1735"/>
                  </a:cubicBezTo>
                  <a:cubicBezTo>
                    <a:pt x="2067" y="1735"/>
                    <a:pt x="2067" y="1735"/>
                    <a:pt x="2067" y="1735"/>
                  </a:cubicBezTo>
                  <a:cubicBezTo>
                    <a:pt x="2222" y="1579"/>
                    <a:pt x="2222" y="1326"/>
                    <a:pt x="2067" y="1170"/>
                  </a:cubicBezTo>
                  <a:cubicBezTo>
                    <a:pt x="897" y="0"/>
                    <a:pt x="897" y="0"/>
                    <a:pt x="89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chemeClr val="bg1">
                <a:lumMod val="85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03422CCB-3C9D-40DC-84B6-1E17DC35DE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1498600"/>
              <a:ext cx="995363" cy="1816100"/>
            </a:xfrm>
            <a:custGeom>
              <a:avLst/>
              <a:gdLst>
                <a:gd name="T0" fmla="*/ 0 w 627"/>
                <a:gd name="T1" fmla="*/ 0 h 1144"/>
                <a:gd name="T2" fmla="*/ 0 w 627"/>
                <a:gd name="T3" fmla="*/ 1030 h 1144"/>
                <a:gd name="T4" fmla="*/ 485 w 627"/>
                <a:gd name="T5" fmla="*/ 1002 h 1144"/>
                <a:gd name="T6" fmla="*/ 485 w 627"/>
                <a:gd name="T7" fmla="*/ 1002 h 1144"/>
                <a:gd name="T8" fmla="*/ 485 w 627"/>
                <a:gd name="T9" fmla="*/ 485 h 1144"/>
                <a:gd name="T10" fmla="*/ 0 w 627"/>
                <a:gd name="T11" fmla="*/ 0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1144">
                  <a:moveTo>
                    <a:pt x="0" y="0"/>
                  </a:moveTo>
                  <a:cubicBezTo>
                    <a:pt x="0" y="1030"/>
                    <a:pt x="0" y="1030"/>
                    <a:pt x="0" y="1030"/>
                  </a:cubicBezTo>
                  <a:cubicBezTo>
                    <a:pt x="143" y="1144"/>
                    <a:pt x="352" y="1134"/>
                    <a:pt x="485" y="1002"/>
                  </a:cubicBezTo>
                  <a:cubicBezTo>
                    <a:pt x="485" y="1002"/>
                    <a:pt x="485" y="1002"/>
                    <a:pt x="485" y="1002"/>
                  </a:cubicBezTo>
                  <a:cubicBezTo>
                    <a:pt x="627" y="859"/>
                    <a:pt x="627" y="628"/>
                    <a:pt x="485" y="48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A5932D2-1FBE-47D7-84E9-6D7B31B558EB}"/>
              </a:ext>
            </a:extLst>
          </p:cNvPr>
          <p:cNvGrpSpPr/>
          <p:nvPr/>
        </p:nvGrpSpPr>
        <p:grpSpPr>
          <a:xfrm>
            <a:off x="0" y="-29496"/>
            <a:ext cx="1881348" cy="2025669"/>
            <a:chOff x="0" y="-29496"/>
            <a:chExt cx="1881348" cy="2025669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06B1531A-BAA7-4F2E-8262-233694EA41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493" y="-29496"/>
              <a:ext cx="1859855" cy="1673002"/>
            </a:xfrm>
            <a:custGeom>
              <a:avLst/>
              <a:gdLst>
                <a:gd name="T0" fmla="*/ 0 w 2222"/>
                <a:gd name="T1" fmla="*/ 232 h 1890"/>
                <a:gd name="T2" fmla="*/ 1503 w 2222"/>
                <a:gd name="T3" fmla="*/ 1735 h 1890"/>
                <a:gd name="T4" fmla="*/ 2067 w 2222"/>
                <a:gd name="T5" fmla="*/ 1735 h 1890"/>
                <a:gd name="T6" fmla="*/ 2067 w 2222"/>
                <a:gd name="T7" fmla="*/ 1735 h 1890"/>
                <a:gd name="T8" fmla="*/ 2067 w 2222"/>
                <a:gd name="T9" fmla="*/ 1170 h 1890"/>
                <a:gd name="T10" fmla="*/ 897 w 2222"/>
                <a:gd name="T11" fmla="*/ 0 h 1890"/>
                <a:gd name="T12" fmla="*/ 0 w 2222"/>
                <a:gd name="T13" fmla="*/ 0 h 1890"/>
                <a:gd name="T14" fmla="*/ 0 w 2222"/>
                <a:gd name="T15" fmla="*/ 232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2" h="1890">
                  <a:moveTo>
                    <a:pt x="0" y="232"/>
                  </a:moveTo>
                  <a:cubicBezTo>
                    <a:pt x="1503" y="1735"/>
                    <a:pt x="1503" y="1735"/>
                    <a:pt x="1503" y="1735"/>
                  </a:cubicBezTo>
                  <a:cubicBezTo>
                    <a:pt x="1658" y="1890"/>
                    <a:pt x="1912" y="1890"/>
                    <a:pt x="2067" y="1735"/>
                  </a:cubicBezTo>
                  <a:cubicBezTo>
                    <a:pt x="2067" y="1735"/>
                    <a:pt x="2067" y="1735"/>
                    <a:pt x="2067" y="1735"/>
                  </a:cubicBezTo>
                  <a:cubicBezTo>
                    <a:pt x="2222" y="1579"/>
                    <a:pt x="2222" y="1326"/>
                    <a:pt x="2067" y="1170"/>
                  </a:cubicBezTo>
                  <a:cubicBezTo>
                    <a:pt x="897" y="0"/>
                    <a:pt x="897" y="0"/>
                    <a:pt x="89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chemeClr val="bg1">
                <a:lumMod val="65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7258511E-0BCF-4F4B-BA57-D51A0A90AB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663677"/>
              <a:ext cx="737419" cy="1332496"/>
            </a:xfrm>
            <a:custGeom>
              <a:avLst/>
              <a:gdLst>
                <a:gd name="T0" fmla="*/ 0 w 627"/>
                <a:gd name="T1" fmla="*/ 0 h 1144"/>
                <a:gd name="T2" fmla="*/ 0 w 627"/>
                <a:gd name="T3" fmla="*/ 1030 h 1144"/>
                <a:gd name="T4" fmla="*/ 485 w 627"/>
                <a:gd name="T5" fmla="*/ 1002 h 1144"/>
                <a:gd name="T6" fmla="*/ 485 w 627"/>
                <a:gd name="T7" fmla="*/ 1002 h 1144"/>
                <a:gd name="T8" fmla="*/ 485 w 627"/>
                <a:gd name="T9" fmla="*/ 485 h 1144"/>
                <a:gd name="T10" fmla="*/ 0 w 627"/>
                <a:gd name="T11" fmla="*/ 0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1144">
                  <a:moveTo>
                    <a:pt x="0" y="0"/>
                  </a:moveTo>
                  <a:cubicBezTo>
                    <a:pt x="0" y="1030"/>
                    <a:pt x="0" y="1030"/>
                    <a:pt x="0" y="1030"/>
                  </a:cubicBezTo>
                  <a:cubicBezTo>
                    <a:pt x="143" y="1144"/>
                    <a:pt x="352" y="1134"/>
                    <a:pt x="485" y="1002"/>
                  </a:cubicBezTo>
                  <a:cubicBezTo>
                    <a:pt x="485" y="1002"/>
                    <a:pt x="485" y="1002"/>
                    <a:pt x="485" y="1002"/>
                  </a:cubicBezTo>
                  <a:cubicBezTo>
                    <a:pt x="627" y="859"/>
                    <a:pt x="627" y="628"/>
                    <a:pt x="485" y="48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BAA8BFA-C429-4C44-9A44-54AA26ECA01B}"/>
              </a:ext>
            </a:extLst>
          </p:cNvPr>
          <p:cNvGrpSpPr/>
          <p:nvPr/>
        </p:nvGrpSpPr>
        <p:grpSpPr>
          <a:xfrm flipV="1">
            <a:off x="21493" y="3973332"/>
            <a:ext cx="3248024" cy="3053522"/>
            <a:chOff x="3176" y="0"/>
            <a:chExt cx="3525838" cy="3314700"/>
          </a:xfrm>
        </p:grpSpPr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90425D26-BFB7-4A4D-B51D-03E3804ADB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0"/>
              <a:ext cx="3525838" cy="3000375"/>
            </a:xfrm>
            <a:custGeom>
              <a:avLst/>
              <a:gdLst>
                <a:gd name="T0" fmla="*/ 0 w 2222"/>
                <a:gd name="T1" fmla="*/ 232 h 1890"/>
                <a:gd name="T2" fmla="*/ 1503 w 2222"/>
                <a:gd name="T3" fmla="*/ 1735 h 1890"/>
                <a:gd name="T4" fmla="*/ 2067 w 2222"/>
                <a:gd name="T5" fmla="*/ 1735 h 1890"/>
                <a:gd name="T6" fmla="*/ 2067 w 2222"/>
                <a:gd name="T7" fmla="*/ 1735 h 1890"/>
                <a:gd name="T8" fmla="*/ 2067 w 2222"/>
                <a:gd name="T9" fmla="*/ 1170 h 1890"/>
                <a:gd name="T10" fmla="*/ 897 w 2222"/>
                <a:gd name="T11" fmla="*/ 0 h 1890"/>
                <a:gd name="T12" fmla="*/ 0 w 2222"/>
                <a:gd name="T13" fmla="*/ 0 h 1890"/>
                <a:gd name="T14" fmla="*/ 0 w 2222"/>
                <a:gd name="T15" fmla="*/ 232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2" h="1890">
                  <a:moveTo>
                    <a:pt x="0" y="232"/>
                  </a:moveTo>
                  <a:cubicBezTo>
                    <a:pt x="1503" y="1735"/>
                    <a:pt x="1503" y="1735"/>
                    <a:pt x="1503" y="1735"/>
                  </a:cubicBezTo>
                  <a:cubicBezTo>
                    <a:pt x="1658" y="1890"/>
                    <a:pt x="1912" y="1890"/>
                    <a:pt x="2067" y="1735"/>
                  </a:cubicBezTo>
                  <a:cubicBezTo>
                    <a:pt x="2067" y="1735"/>
                    <a:pt x="2067" y="1735"/>
                    <a:pt x="2067" y="1735"/>
                  </a:cubicBezTo>
                  <a:cubicBezTo>
                    <a:pt x="2222" y="1579"/>
                    <a:pt x="2222" y="1326"/>
                    <a:pt x="2067" y="1170"/>
                  </a:cubicBezTo>
                  <a:cubicBezTo>
                    <a:pt x="897" y="0"/>
                    <a:pt x="897" y="0"/>
                    <a:pt x="89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chemeClr val="bg1">
                <a:lumMod val="85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CBE5A1CC-7090-4B80-A40E-9E5A5A311F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1498600"/>
              <a:ext cx="995363" cy="1816100"/>
            </a:xfrm>
            <a:custGeom>
              <a:avLst/>
              <a:gdLst>
                <a:gd name="T0" fmla="*/ 0 w 627"/>
                <a:gd name="T1" fmla="*/ 0 h 1144"/>
                <a:gd name="T2" fmla="*/ 0 w 627"/>
                <a:gd name="T3" fmla="*/ 1030 h 1144"/>
                <a:gd name="T4" fmla="*/ 485 w 627"/>
                <a:gd name="T5" fmla="*/ 1002 h 1144"/>
                <a:gd name="T6" fmla="*/ 485 w 627"/>
                <a:gd name="T7" fmla="*/ 1002 h 1144"/>
                <a:gd name="T8" fmla="*/ 485 w 627"/>
                <a:gd name="T9" fmla="*/ 485 h 1144"/>
                <a:gd name="T10" fmla="*/ 0 w 627"/>
                <a:gd name="T11" fmla="*/ 0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1144">
                  <a:moveTo>
                    <a:pt x="0" y="0"/>
                  </a:moveTo>
                  <a:cubicBezTo>
                    <a:pt x="0" y="1030"/>
                    <a:pt x="0" y="1030"/>
                    <a:pt x="0" y="1030"/>
                  </a:cubicBezTo>
                  <a:cubicBezTo>
                    <a:pt x="143" y="1144"/>
                    <a:pt x="352" y="1134"/>
                    <a:pt x="485" y="1002"/>
                  </a:cubicBezTo>
                  <a:cubicBezTo>
                    <a:pt x="485" y="1002"/>
                    <a:pt x="485" y="1002"/>
                    <a:pt x="485" y="1002"/>
                  </a:cubicBezTo>
                  <a:cubicBezTo>
                    <a:pt x="627" y="859"/>
                    <a:pt x="627" y="628"/>
                    <a:pt x="485" y="48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19D1FC4-5ECA-4DF6-A03D-7A886C72BC30}"/>
              </a:ext>
            </a:extLst>
          </p:cNvPr>
          <p:cNvGrpSpPr/>
          <p:nvPr/>
        </p:nvGrpSpPr>
        <p:grpSpPr>
          <a:xfrm flipH="1" flipV="1">
            <a:off x="10318655" y="5001185"/>
            <a:ext cx="1881348" cy="2025669"/>
            <a:chOff x="0" y="-29496"/>
            <a:chExt cx="1881348" cy="2025669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0E1CE738-BED3-43B9-87C2-FFE5BECB27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493" y="-29496"/>
              <a:ext cx="1859855" cy="1673002"/>
            </a:xfrm>
            <a:custGeom>
              <a:avLst/>
              <a:gdLst>
                <a:gd name="T0" fmla="*/ 0 w 2222"/>
                <a:gd name="T1" fmla="*/ 232 h 1890"/>
                <a:gd name="T2" fmla="*/ 1503 w 2222"/>
                <a:gd name="T3" fmla="*/ 1735 h 1890"/>
                <a:gd name="T4" fmla="*/ 2067 w 2222"/>
                <a:gd name="T5" fmla="*/ 1735 h 1890"/>
                <a:gd name="T6" fmla="*/ 2067 w 2222"/>
                <a:gd name="T7" fmla="*/ 1735 h 1890"/>
                <a:gd name="T8" fmla="*/ 2067 w 2222"/>
                <a:gd name="T9" fmla="*/ 1170 h 1890"/>
                <a:gd name="T10" fmla="*/ 897 w 2222"/>
                <a:gd name="T11" fmla="*/ 0 h 1890"/>
                <a:gd name="T12" fmla="*/ 0 w 2222"/>
                <a:gd name="T13" fmla="*/ 0 h 1890"/>
                <a:gd name="T14" fmla="*/ 0 w 2222"/>
                <a:gd name="T15" fmla="*/ 232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2" h="1890">
                  <a:moveTo>
                    <a:pt x="0" y="232"/>
                  </a:moveTo>
                  <a:cubicBezTo>
                    <a:pt x="1503" y="1735"/>
                    <a:pt x="1503" y="1735"/>
                    <a:pt x="1503" y="1735"/>
                  </a:cubicBezTo>
                  <a:cubicBezTo>
                    <a:pt x="1658" y="1890"/>
                    <a:pt x="1912" y="1890"/>
                    <a:pt x="2067" y="1735"/>
                  </a:cubicBezTo>
                  <a:cubicBezTo>
                    <a:pt x="2067" y="1735"/>
                    <a:pt x="2067" y="1735"/>
                    <a:pt x="2067" y="1735"/>
                  </a:cubicBezTo>
                  <a:cubicBezTo>
                    <a:pt x="2222" y="1579"/>
                    <a:pt x="2222" y="1326"/>
                    <a:pt x="2067" y="1170"/>
                  </a:cubicBezTo>
                  <a:cubicBezTo>
                    <a:pt x="897" y="0"/>
                    <a:pt x="897" y="0"/>
                    <a:pt x="89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chemeClr val="bg1">
                <a:lumMod val="65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5C7BA436-7E7B-4F81-A027-B72D2C0C79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663677"/>
              <a:ext cx="737419" cy="1332496"/>
            </a:xfrm>
            <a:custGeom>
              <a:avLst/>
              <a:gdLst>
                <a:gd name="T0" fmla="*/ 0 w 627"/>
                <a:gd name="T1" fmla="*/ 0 h 1144"/>
                <a:gd name="T2" fmla="*/ 0 w 627"/>
                <a:gd name="T3" fmla="*/ 1030 h 1144"/>
                <a:gd name="T4" fmla="*/ 485 w 627"/>
                <a:gd name="T5" fmla="*/ 1002 h 1144"/>
                <a:gd name="T6" fmla="*/ 485 w 627"/>
                <a:gd name="T7" fmla="*/ 1002 h 1144"/>
                <a:gd name="T8" fmla="*/ 485 w 627"/>
                <a:gd name="T9" fmla="*/ 485 h 1144"/>
                <a:gd name="T10" fmla="*/ 0 w 627"/>
                <a:gd name="T11" fmla="*/ 0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1144">
                  <a:moveTo>
                    <a:pt x="0" y="0"/>
                  </a:moveTo>
                  <a:cubicBezTo>
                    <a:pt x="0" y="1030"/>
                    <a:pt x="0" y="1030"/>
                    <a:pt x="0" y="1030"/>
                  </a:cubicBezTo>
                  <a:cubicBezTo>
                    <a:pt x="143" y="1144"/>
                    <a:pt x="352" y="1134"/>
                    <a:pt x="485" y="1002"/>
                  </a:cubicBezTo>
                  <a:cubicBezTo>
                    <a:pt x="485" y="1002"/>
                    <a:pt x="485" y="1002"/>
                    <a:pt x="485" y="1002"/>
                  </a:cubicBezTo>
                  <a:cubicBezTo>
                    <a:pt x="627" y="859"/>
                    <a:pt x="627" y="628"/>
                    <a:pt x="485" y="48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sp>
        <p:nvSpPr>
          <p:cNvPr id="25" name="标题 1">
            <a:extLst>
              <a:ext uri="{FF2B5EF4-FFF2-40B4-BE49-F238E27FC236}">
                <a16:creationId xmlns:a16="http://schemas.microsoft.com/office/drawing/2014/main" id="{0D03A34F-DCA3-43B6-9B7C-9D5E977336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5739" y="3053522"/>
            <a:ext cx="253895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zh-CN" altLang="en-US" sz="5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项目背景</a:t>
            </a:r>
            <a:endParaRPr lang="zh-CN" altLang="en-US" sz="5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AB7F3DB8-270F-4C7B-8B45-7334EF6C9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8027" y="3822963"/>
            <a:ext cx="3654377" cy="59143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noAutofit/>
          </a:bodyPr>
          <a:lstStyle/>
          <a:p>
            <a:pPr algn="dist" fontAlgn="auto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>
                <a:solidFill>
                  <a:srgbClr val="E6A8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Background of Project</a:t>
            </a:r>
            <a:endParaRPr lang="zh-CN" altLang="en-US" sz="2000" dirty="0">
              <a:solidFill>
                <a:srgbClr val="E6A8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04879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50"/>
                            </p:stCondLst>
                            <p:childTnLst>
                              <p:par>
                                <p:cTn id="15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6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5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5" grpId="0"/>
      <p:bldP spid="25" grpId="1"/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224B830-9A9C-4764-8933-63131547078B}"/>
              </a:ext>
            </a:extLst>
          </p:cNvPr>
          <p:cNvGrpSpPr/>
          <p:nvPr/>
        </p:nvGrpSpPr>
        <p:grpSpPr>
          <a:xfrm flipH="1">
            <a:off x="9792928" y="0"/>
            <a:ext cx="2400629" cy="2227006"/>
            <a:chOff x="3176" y="0"/>
            <a:chExt cx="3525838" cy="3314700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DA78B156-8CE2-4831-A11E-BE23830F3E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0"/>
              <a:ext cx="3525838" cy="3000375"/>
            </a:xfrm>
            <a:custGeom>
              <a:avLst/>
              <a:gdLst>
                <a:gd name="T0" fmla="*/ 0 w 2222"/>
                <a:gd name="T1" fmla="*/ 232 h 1890"/>
                <a:gd name="T2" fmla="*/ 1503 w 2222"/>
                <a:gd name="T3" fmla="*/ 1735 h 1890"/>
                <a:gd name="T4" fmla="*/ 2067 w 2222"/>
                <a:gd name="T5" fmla="*/ 1735 h 1890"/>
                <a:gd name="T6" fmla="*/ 2067 w 2222"/>
                <a:gd name="T7" fmla="*/ 1735 h 1890"/>
                <a:gd name="T8" fmla="*/ 2067 w 2222"/>
                <a:gd name="T9" fmla="*/ 1170 h 1890"/>
                <a:gd name="T10" fmla="*/ 897 w 2222"/>
                <a:gd name="T11" fmla="*/ 0 h 1890"/>
                <a:gd name="T12" fmla="*/ 0 w 2222"/>
                <a:gd name="T13" fmla="*/ 0 h 1890"/>
                <a:gd name="T14" fmla="*/ 0 w 2222"/>
                <a:gd name="T15" fmla="*/ 232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2" h="1890">
                  <a:moveTo>
                    <a:pt x="0" y="232"/>
                  </a:moveTo>
                  <a:cubicBezTo>
                    <a:pt x="1503" y="1735"/>
                    <a:pt x="1503" y="1735"/>
                    <a:pt x="1503" y="1735"/>
                  </a:cubicBezTo>
                  <a:cubicBezTo>
                    <a:pt x="1658" y="1890"/>
                    <a:pt x="1912" y="1890"/>
                    <a:pt x="2067" y="1735"/>
                  </a:cubicBezTo>
                  <a:cubicBezTo>
                    <a:pt x="2067" y="1735"/>
                    <a:pt x="2067" y="1735"/>
                    <a:pt x="2067" y="1735"/>
                  </a:cubicBezTo>
                  <a:cubicBezTo>
                    <a:pt x="2222" y="1579"/>
                    <a:pt x="2222" y="1326"/>
                    <a:pt x="2067" y="1170"/>
                  </a:cubicBezTo>
                  <a:cubicBezTo>
                    <a:pt x="897" y="0"/>
                    <a:pt x="897" y="0"/>
                    <a:pt x="89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E47B1B61-8752-45CD-AC8A-4A0E01355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1498600"/>
              <a:ext cx="995363" cy="1816100"/>
            </a:xfrm>
            <a:custGeom>
              <a:avLst/>
              <a:gdLst>
                <a:gd name="T0" fmla="*/ 0 w 627"/>
                <a:gd name="T1" fmla="*/ 0 h 1144"/>
                <a:gd name="T2" fmla="*/ 0 w 627"/>
                <a:gd name="T3" fmla="*/ 1030 h 1144"/>
                <a:gd name="T4" fmla="*/ 485 w 627"/>
                <a:gd name="T5" fmla="*/ 1002 h 1144"/>
                <a:gd name="T6" fmla="*/ 485 w 627"/>
                <a:gd name="T7" fmla="*/ 1002 h 1144"/>
                <a:gd name="T8" fmla="*/ 485 w 627"/>
                <a:gd name="T9" fmla="*/ 485 h 1144"/>
                <a:gd name="T10" fmla="*/ 0 w 627"/>
                <a:gd name="T11" fmla="*/ 0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1144">
                  <a:moveTo>
                    <a:pt x="0" y="0"/>
                  </a:moveTo>
                  <a:cubicBezTo>
                    <a:pt x="0" y="1030"/>
                    <a:pt x="0" y="1030"/>
                    <a:pt x="0" y="1030"/>
                  </a:cubicBezTo>
                  <a:cubicBezTo>
                    <a:pt x="143" y="1144"/>
                    <a:pt x="352" y="1134"/>
                    <a:pt x="485" y="1002"/>
                  </a:cubicBezTo>
                  <a:cubicBezTo>
                    <a:pt x="485" y="1002"/>
                    <a:pt x="485" y="1002"/>
                    <a:pt x="485" y="1002"/>
                  </a:cubicBezTo>
                  <a:cubicBezTo>
                    <a:pt x="627" y="859"/>
                    <a:pt x="627" y="628"/>
                    <a:pt x="485" y="48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B52E571-E2AB-4695-9561-B044C46A35CB}"/>
              </a:ext>
            </a:extLst>
          </p:cNvPr>
          <p:cNvGrpSpPr/>
          <p:nvPr/>
        </p:nvGrpSpPr>
        <p:grpSpPr>
          <a:xfrm>
            <a:off x="294968" y="95864"/>
            <a:ext cx="4734232" cy="513736"/>
            <a:chOff x="294968" y="95864"/>
            <a:chExt cx="4734232" cy="513736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CDD3465-74E3-4357-9D61-25F7C500DE5A}"/>
                </a:ext>
              </a:extLst>
            </p:cNvPr>
            <p:cNvGrpSpPr/>
            <p:nvPr/>
          </p:nvGrpSpPr>
          <p:grpSpPr>
            <a:xfrm>
              <a:off x="294968" y="176981"/>
              <a:ext cx="619432" cy="288000"/>
              <a:chOff x="294968" y="176981"/>
              <a:chExt cx="619432" cy="235974"/>
            </a:xfrm>
            <a:effectLst>
              <a:outerShdw blurRad="508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6D2C906-6EE8-447F-84F4-B6FE93183EB7}"/>
                  </a:ext>
                </a:extLst>
              </p:cNvPr>
              <p:cNvSpPr/>
              <p:nvPr/>
            </p:nvSpPr>
            <p:spPr>
              <a:xfrm>
                <a:off x="294968" y="176981"/>
                <a:ext cx="309716" cy="235974"/>
              </a:xfrm>
              <a:prstGeom prst="rect">
                <a:avLst/>
              </a:prstGeom>
              <a:solidFill>
                <a:srgbClr val="FFD2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B59F887-1656-4613-8A27-E85C4D813EF5}"/>
                  </a:ext>
                </a:extLst>
              </p:cNvPr>
              <p:cNvSpPr/>
              <p:nvPr/>
            </p:nvSpPr>
            <p:spPr>
              <a:xfrm>
                <a:off x="604684" y="176981"/>
                <a:ext cx="309716" cy="23597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islíde">
              <a:extLst>
                <a:ext uri="{FF2B5EF4-FFF2-40B4-BE49-F238E27FC236}">
                  <a16:creationId xmlns:a16="http://schemas.microsoft.com/office/drawing/2014/main" id="{B5DE6DA9-999E-4B35-A2AC-3AF1F47EEA32}"/>
                </a:ext>
              </a:extLst>
            </p:cNvPr>
            <p:cNvSpPr txBox="1"/>
            <p:nvPr/>
          </p:nvSpPr>
          <p:spPr bwMode="auto">
            <a:xfrm>
              <a:off x="995664" y="95864"/>
              <a:ext cx="4033536" cy="513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数据清洗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-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数据理解与优化</a:t>
              </a:r>
              <a:endPara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endParaRPr>
            </a:p>
          </p:txBody>
        </p:sp>
      </p:grpSp>
      <p:sp>
        <p:nvSpPr>
          <p:cNvPr id="13" name="TextBox 33">
            <a:extLst>
              <a:ext uri="{FF2B5EF4-FFF2-40B4-BE49-F238E27FC236}">
                <a16:creationId xmlns:a16="http://schemas.microsoft.com/office/drawing/2014/main" id="{10944135-3E75-41D0-B06E-7C3196EF44AC}"/>
              </a:ext>
            </a:extLst>
          </p:cNvPr>
          <p:cNvSpPr txBox="1"/>
          <p:nvPr/>
        </p:nvSpPr>
        <p:spPr>
          <a:xfrm>
            <a:off x="995664" y="5170625"/>
            <a:ext cx="941338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 algn="r">
              <a:lnSpc>
                <a:spcPts val="2000"/>
              </a:lnSpc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产品标签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tags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字段的数据是一个字符串整体，每一个具体的标签分布在这个整体中，直接拿来分析会比较困难，所以将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tags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用“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”进行分割，提取每一个详细标签，以列表的形式存储在新字段</a:t>
            </a:r>
            <a:r>
              <a:rPr lang="en-US" altLang="zh-CN" b="1" dirty="0" err="1">
                <a:solidFill>
                  <a:schemeClr val="accent1">
                    <a:lumMod val="75000"/>
                  </a:schemeClr>
                </a:solidFill>
              </a:rPr>
              <a:t>newTags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中备用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11B1CEC-11DF-4675-BE67-B6A42D3E6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006846"/>
            <a:ext cx="10112188" cy="362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226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224B830-9A9C-4764-8933-63131547078B}"/>
              </a:ext>
            </a:extLst>
          </p:cNvPr>
          <p:cNvGrpSpPr/>
          <p:nvPr/>
        </p:nvGrpSpPr>
        <p:grpSpPr>
          <a:xfrm flipH="1">
            <a:off x="9792928" y="0"/>
            <a:ext cx="2400629" cy="2227006"/>
            <a:chOff x="3176" y="0"/>
            <a:chExt cx="3525838" cy="3314700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DA78B156-8CE2-4831-A11E-BE23830F3E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0"/>
              <a:ext cx="3525838" cy="3000375"/>
            </a:xfrm>
            <a:custGeom>
              <a:avLst/>
              <a:gdLst>
                <a:gd name="T0" fmla="*/ 0 w 2222"/>
                <a:gd name="T1" fmla="*/ 232 h 1890"/>
                <a:gd name="T2" fmla="*/ 1503 w 2222"/>
                <a:gd name="T3" fmla="*/ 1735 h 1890"/>
                <a:gd name="T4" fmla="*/ 2067 w 2222"/>
                <a:gd name="T5" fmla="*/ 1735 h 1890"/>
                <a:gd name="T6" fmla="*/ 2067 w 2222"/>
                <a:gd name="T7" fmla="*/ 1735 h 1890"/>
                <a:gd name="T8" fmla="*/ 2067 w 2222"/>
                <a:gd name="T9" fmla="*/ 1170 h 1890"/>
                <a:gd name="T10" fmla="*/ 897 w 2222"/>
                <a:gd name="T11" fmla="*/ 0 h 1890"/>
                <a:gd name="T12" fmla="*/ 0 w 2222"/>
                <a:gd name="T13" fmla="*/ 0 h 1890"/>
                <a:gd name="T14" fmla="*/ 0 w 2222"/>
                <a:gd name="T15" fmla="*/ 232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2" h="1890">
                  <a:moveTo>
                    <a:pt x="0" y="232"/>
                  </a:moveTo>
                  <a:cubicBezTo>
                    <a:pt x="1503" y="1735"/>
                    <a:pt x="1503" y="1735"/>
                    <a:pt x="1503" y="1735"/>
                  </a:cubicBezTo>
                  <a:cubicBezTo>
                    <a:pt x="1658" y="1890"/>
                    <a:pt x="1912" y="1890"/>
                    <a:pt x="2067" y="1735"/>
                  </a:cubicBezTo>
                  <a:cubicBezTo>
                    <a:pt x="2067" y="1735"/>
                    <a:pt x="2067" y="1735"/>
                    <a:pt x="2067" y="1735"/>
                  </a:cubicBezTo>
                  <a:cubicBezTo>
                    <a:pt x="2222" y="1579"/>
                    <a:pt x="2222" y="1326"/>
                    <a:pt x="2067" y="1170"/>
                  </a:cubicBezTo>
                  <a:cubicBezTo>
                    <a:pt x="897" y="0"/>
                    <a:pt x="897" y="0"/>
                    <a:pt x="89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E47B1B61-8752-45CD-AC8A-4A0E01355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1498600"/>
              <a:ext cx="995363" cy="1816100"/>
            </a:xfrm>
            <a:custGeom>
              <a:avLst/>
              <a:gdLst>
                <a:gd name="T0" fmla="*/ 0 w 627"/>
                <a:gd name="T1" fmla="*/ 0 h 1144"/>
                <a:gd name="T2" fmla="*/ 0 w 627"/>
                <a:gd name="T3" fmla="*/ 1030 h 1144"/>
                <a:gd name="T4" fmla="*/ 485 w 627"/>
                <a:gd name="T5" fmla="*/ 1002 h 1144"/>
                <a:gd name="T6" fmla="*/ 485 w 627"/>
                <a:gd name="T7" fmla="*/ 1002 h 1144"/>
                <a:gd name="T8" fmla="*/ 485 w 627"/>
                <a:gd name="T9" fmla="*/ 485 h 1144"/>
                <a:gd name="T10" fmla="*/ 0 w 627"/>
                <a:gd name="T11" fmla="*/ 0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1144">
                  <a:moveTo>
                    <a:pt x="0" y="0"/>
                  </a:moveTo>
                  <a:cubicBezTo>
                    <a:pt x="0" y="1030"/>
                    <a:pt x="0" y="1030"/>
                    <a:pt x="0" y="1030"/>
                  </a:cubicBezTo>
                  <a:cubicBezTo>
                    <a:pt x="143" y="1144"/>
                    <a:pt x="352" y="1134"/>
                    <a:pt x="485" y="1002"/>
                  </a:cubicBezTo>
                  <a:cubicBezTo>
                    <a:pt x="485" y="1002"/>
                    <a:pt x="485" y="1002"/>
                    <a:pt x="485" y="1002"/>
                  </a:cubicBezTo>
                  <a:cubicBezTo>
                    <a:pt x="627" y="859"/>
                    <a:pt x="627" y="628"/>
                    <a:pt x="485" y="48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B52E571-E2AB-4695-9561-B044C46A35CB}"/>
              </a:ext>
            </a:extLst>
          </p:cNvPr>
          <p:cNvGrpSpPr/>
          <p:nvPr/>
        </p:nvGrpSpPr>
        <p:grpSpPr>
          <a:xfrm>
            <a:off x="294968" y="95864"/>
            <a:ext cx="4528044" cy="513736"/>
            <a:chOff x="294968" y="95864"/>
            <a:chExt cx="4528044" cy="513736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CDD3465-74E3-4357-9D61-25F7C500DE5A}"/>
                </a:ext>
              </a:extLst>
            </p:cNvPr>
            <p:cNvGrpSpPr/>
            <p:nvPr/>
          </p:nvGrpSpPr>
          <p:grpSpPr>
            <a:xfrm>
              <a:off x="294968" y="176981"/>
              <a:ext cx="619432" cy="288000"/>
              <a:chOff x="294968" y="176981"/>
              <a:chExt cx="619432" cy="235974"/>
            </a:xfrm>
            <a:effectLst>
              <a:outerShdw blurRad="508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6D2C906-6EE8-447F-84F4-B6FE93183EB7}"/>
                  </a:ext>
                </a:extLst>
              </p:cNvPr>
              <p:cNvSpPr/>
              <p:nvPr/>
            </p:nvSpPr>
            <p:spPr>
              <a:xfrm>
                <a:off x="294968" y="176981"/>
                <a:ext cx="309716" cy="235974"/>
              </a:xfrm>
              <a:prstGeom prst="rect">
                <a:avLst/>
              </a:prstGeom>
              <a:solidFill>
                <a:srgbClr val="FFD2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B59F887-1656-4613-8A27-E85C4D813EF5}"/>
                  </a:ext>
                </a:extLst>
              </p:cNvPr>
              <p:cNvSpPr/>
              <p:nvPr/>
            </p:nvSpPr>
            <p:spPr>
              <a:xfrm>
                <a:off x="604684" y="176981"/>
                <a:ext cx="309716" cy="23597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islíde">
              <a:extLst>
                <a:ext uri="{FF2B5EF4-FFF2-40B4-BE49-F238E27FC236}">
                  <a16:creationId xmlns:a16="http://schemas.microsoft.com/office/drawing/2014/main" id="{B5DE6DA9-999E-4B35-A2AC-3AF1F47EEA32}"/>
                </a:ext>
              </a:extLst>
            </p:cNvPr>
            <p:cNvSpPr txBox="1"/>
            <p:nvPr/>
          </p:nvSpPr>
          <p:spPr bwMode="auto">
            <a:xfrm>
              <a:off x="995664" y="95864"/>
              <a:ext cx="3827348" cy="513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数据清洗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-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数据理解与优化</a:t>
              </a:r>
              <a:endPara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endParaRPr>
            </a:p>
          </p:txBody>
        </p:sp>
      </p:grpSp>
      <p:sp>
        <p:nvSpPr>
          <p:cNvPr id="13" name="TextBox 33">
            <a:extLst>
              <a:ext uri="{FF2B5EF4-FFF2-40B4-BE49-F238E27FC236}">
                <a16:creationId xmlns:a16="http://schemas.microsoft.com/office/drawing/2014/main" id="{10944135-3E75-41D0-B06E-7C3196EF44AC}"/>
              </a:ext>
            </a:extLst>
          </p:cNvPr>
          <p:cNvSpPr txBox="1"/>
          <p:nvPr/>
        </p:nvSpPr>
        <p:spPr>
          <a:xfrm>
            <a:off x="995664" y="5293736"/>
            <a:ext cx="9413383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 algn="r">
              <a:lnSpc>
                <a:spcPts val="2000"/>
              </a:lnSpc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清理不需要再使用的冗余数据内容，得到最终的数据清洗结果集，作为后续数据分析的依据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0620AA-E96B-44C4-8B14-7AB677DB2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881903"/>
            <a:ext cx="10183906" cy="388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917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806598F3-B934-47B9-99AD-E1079803915B}"/>
              </a:ext>
            </a:extLst>
          </p:cNvPr>
          <p:cNvSpPr/>
          <p:nvPr/>
        </p:nvSpPr>
        <p:spPr>
          <a:xfrm>
            <a:off x="4778479" y="1775824"/>
            <a:ext cx="2256502" cy="91440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/>
              <a:t>Part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4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6F4E88F-12AB-4DC9-9F6D-16A34055D8B1}"/>
              </a:ext>
            </a:extLst>
          </p:cNvPr>
          <p:cNvGrpSpPr/>
          <p:nvPr/>
        </p:nvGrpSpPr>
        <p:grpSpPr>
          <a:xfrm flipH="1">
            <a:off x="8945534" y="0"/>
            <a:ext cx="3248024" cy="3053522"/>
            <a:chOff x="3176" y="0"/>
            <a:chExt cx="3525838" cy="3314700"/>
          </a:xfrm>
        </p:grpSpPr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2994B5BB-F7E0-4E33-B03C-FE8A39E4F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0"/>
              <a:ext cx="3525838" cy="3000375"/>
            </a:xfrm>
            <a:custGeom>
              <a:avLst/>
              <a:gdLst>
                <a:gd name="T0" fmla="*/ 0 w 2222"/>
                <a:gd name="T1" fmla="*/ 232 h 1890"/>
                <a:gd name="T2" fmla="*/ 1503 w 2222"/>
                <a:gd name="T3" fmla="*/ 1735 h 1890"/>
                <a:gd name="T4" fmla="*/ 2067 w 2222"/>
                <a:gd name="T5" fmla="*/ 1735 h 1890"/>
                <a:gd name="T6" fmla="*/ 2067 w 2222"/>
                <a:gd name="T7" fmla="*/ 1735 h 1890"/>
                <a:gd name="T8" fmla="*/ 2067 w 2222"/>
                <a:gd name="T9" fmla="*/ 1170 h 1890"/>
                <a:gd name="T10" fmla="*/ 897 w 2222"/>
                <a:gd name="T11" fmla="*/ 0 h 1890"/>
                <a:gd name="T12" fmla="*/ 0 w 2222"/>
                <a:gd name="T13" fmla="*/ 0 h 1890"/>
                <a:gd name="T14" fmla="*/ 0 w 2222"/>
                <a:gd name="T15" fmla="*/ 232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2" h="1890">
                  <a:moveTo>
                    <a:pt x="0" y="232"/>
                  </a:moveTo>
                  <a:cubicBezTo>
                    <a:pt x="1503" y="1735"/>
                    <a:pt x="1503" y="1735"/>
                    <a:pt x="1503" y="1735"/>
                  </a:cubicBezTo>
                  <a:cubicBezTo>
                    <a:pt x="1658" y="1890"/>
                    <a:pt x="1912" y="1890"/>
                    <a:pt x="2067" y="1735"/>
                  </a:cubicBezTo>
                  <a:cubicBezTo>
                    <a:pt x="2067" y="1735"/>
                    <a:pt x="2067" y="1735"/>
                    <a:pt x="2067" y="1735"/>
                  </a:cubicBezTo>
                  <a:cubicBezTo>
                    <a:pt x="2222" y="1579"/>
                    <a:pt x="2222" y="1326"/>
                    <a:pt x="2067" y="1170"/>
                  </a:cubicBezTo>
                  <a:cubicBezTo>
                    <a:pt x="897" y="0"/>
                    <a:pt x="897" y="0"/>
                    <a:pt x="89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chemeClr val="bg1">
                <a:lumMod val="85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03422CCB-3C9D-40DC-84B6-1E17DC35DE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1498600"/>
              <a:ext cx="995363" cy="1816100"/>
            </a:xfrm>
            <a:custGeom>
              <a:avLst/>
              <a:gdLst>
                <a:gd name="T0" fmla="*/ 0 w 627"/>
                <a:gd name="T1" fmla="*/ 0 h 1144"/>
                <a:gd name="T2" fmla="*/ 0 w 627"/>
                <a:gd name="T3" fmla="*/ 1030 h 1144"/>
                <a:gd name="T4" fmla="*/ 485 w 627"/>
                <a:gd name="T5" fmla="*/ 1002 h 1144"/>
                <a:gd name="T6" fmla="*/ 485 w 627"/>
                <a:gd name="T7" fmla="*/ 1002 h 1144"/>
                <a:gd name="T8" fmla="*/ 485 w 627"/>
                <a:gd name="T9" fmla="*/ 485 h 1144"/>
                <a:gd name="T10" fmla="*/ 0 w 627"/>
                <a:gd name="T11" fmla="*/ 0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1144">
                  <a:moveTo>
                    <a:pt x="0" y="0"/>
                  </a:moveTo>
                  <a:cubicBezTo>
                    <a:pt x="0" y="1030"/>
                    <a:pt x="0" y="1030"/>
                    <a:pt x="0" y="1030"/>
                  </a:cubicBezTo>
                  <a:cubicBezTo>
                    <a:pt x="143" y="1144"/>
                    <a:pt x="352" y="1134"/>
                    <a:pt x="485" y="1002"/>
                  </a:cubicBezTo>
                  <a:cubicBezTo>
                    <a:pt x="485" y="1002"/>
                    <a:pt x="485" y="1002"/>
                    <a:pt x="485" y="1002"/>
                  </a:cubicBezTo>
                  <a:cubicBezTo>
                    <a:pt x="627" y="859"/>
                    <a:pt x="627" y="628"/>
                    <a:pt x="485" y="48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A5932D2-1FBE-47D7-84E9-6D7B31B558EB}"/>
              </a:ext>
            </a:extLst>
          </p:cNvPr>
          <p:cNvGrpSpPr/>
          <p:nvPr/>
        </p:nvGrpSpPr>
        <p:grpSpPr>
          <a:xfrm>
            <a:off x="0" y="-29496"/>
            <a:ext cx="1881348" cy="2025669"/>
            <a:chOff x="0" y="-29496"/>
            <a:chExt cx="1881348" cy="2025669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06B1531A-BAA7-4F2E-8262-233694EA41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493" y="-29496"/>
              <a:ext cx="1859855" cy="1673002"/>
            </a:xfrm>
            <a:custGeom>
              <a:avLst/>
              <a:gdLst>
                <a:gd name="T0" fmla="*/ 0 w 2222"/>
                <a:gd name="T1" fmla="*/ 232 h 1890"/>
                <a:gd name="T2" fmla="*/ 1503 w 2222"/>
                <a:gd name="T3" fmla="*/ 1735 h 1890"/>
                <a:gd name="T4" fmla="*/ 2067 w 2222"/>
                <a:gd name="T5" fmla="*/ 1735 h 1890"/>
                <a:gd name="T6" fmla="*/ 2067 w 2222"/>
                <a:gd name="T7" fmla="*/ 1735 h 1890"/>
                <a:gd name="T8" fmla="*/ 2067 w 2222"/>
                <a:gd name="T9" fmla="*/ 1170 h 1890"/>
                <a:gd name="T10" fmla="*/ 897 w 2222"/>
                <a:gd name="T11" fmla="*/ 0 h 1890"/>
                <a:gd name="T12" fmla="*/ 0 w 2222"/>
                <a:gd name="T13" fmla="*/ 0 h 1890"/>
                <a:gd name="T14" fmla="*/ 0 w 2222"/>
                <a:gd name="T15" fmla="*/ 232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2" h="1890">
                  <a:moveTo>
                    <a:pt x="0" y="232"/>
                  </a:moveTo>
                  <a:cubicBezTo>
                    <a:pt x="1503" y="1735"/>
                    <a:pt x="1503" y="1735"/>
                    <a:pt x="1503" y="1735"/>
                  </a:cubicBezTo>
                  <a:cubicBezTo>
                    <a:pt x="1658" y="1890"/>
                    <a:pt x="1912" y="1890"/>
                    <a:pt x="2067" y="1735"/>
                  </a:cubicBezTo>
                  <a:cubicBezTo>
                    <a:pt x="2067" y="1735"/>
                    <a:pt x="2067" y="1735"/>
                    <a:pt x="2067" y="1735"/>
                  </a:cubicBezTo>
                  <a:cubicBezTo>
                    <a:pt x="2222" y="1579"/>
                    <a:pt x="2222" y="1326"/>
                    <a:pt x="2067" y="1170"/>
                  </a:cubicBezTo>
                  <a:cubicBezTo>
                    <a:pt x="897" y="0"/>
                    <a:pt x="897" y="0"/>
                    <a:pt x="89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chemeClr val="bg1">
                <a:lumMod val="65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7258511E-0BCF-4F4B-BA57-D51A0A90AB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663677"/>
              <a:ext cx="737419" cy="1332496"/>
            </a:xfrm>
            <a:custGeom>
              <a:avLst/>
              <a:gdLst>
                <a:gd name="T0" fmla="*/ 0 w 627"/>
                <a:gd name="T1" fmla="*/ 0 h 1144"/>
                <a:gd name="T2" fmla="*/ 0 w 627"/>
                <a:gd name="T3" fmla="*/ 1030 h 1144"/>
                <a:gd name="T4" fmla="*/ 485 w 627"/>
                <a:gd name="T5" fmla="*/ 1002 h 1144"/>
                <a:gd name="T6" fmla="*/ 485 w 627"/>
                <a:gd name="T7" fmla="*/ 1002 h 1144"/>
                <a:gd name="T8" fmla="*/ 485 w 627"/>
                <a:gd name="T9" fmla="*/ 485 h 1144"/>
                <a:gd name="T10" fmla="*/ 0 w 627"/>
                <a:gd name="T11" fmla="*/ 0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1144">
                  <a:moveTo>
                    <a:pt x="0" y="0"/>
                  </a:moveTo>
                  <a:cubicBezTo>
                    <a:pt x="0" y="1030"/>
                    <a:pt x="0" y="1030"/>
                    <a:pt x="0" y="1030"/>
                  </a:cubicBezTo>
                  <a:cubicBezTo>
                    <a:pt x="143" y="1144"/>
                    <a:pt x="352" y="1134"/>
                    <a:pt x="485" y="1002"/>
                  </a:cubicBezTo>
                  <a:cubicBezTo>
                    <a:pt x="485" y="1002"/>
                    <a:pt x="485" y="1002"/>
                    <a:pt x="485" y="1002"/>
                  </a:cubicBezTo>
                  <a:cubicBezTo>
                    <a:pt x="627" y="859"/>
                    <a:pt x="627" y="628"/>
                    <a:pt x="485" y="48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BAA8BFA-C429-4C44-9A44-54AA26ECA01B}"/>
              </a:ext>
            </a:extLst>
          </p:cNvPr>
          <p:cNvGrpSpPr/>
          <p:nvPr/>
        </p:nvGrpSpPr>
        <p:grpSpPr>
          <a:xfrm flipV="1">
            <a:off x="21493" y="3973332"/>
            <a:ext cx="3248024" cy="3053522"/>
            <a:chOff x="3176" y="0"/>
            <a:chExt cx="3525838" cy="3314700"/>
          </a:xfrm>
        </p:grpSpPr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90425D26-BFB7-4A4D-B51D-03E3804ADB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0"/>
              <a:ext cx="3525838" cy="3000375"/>
            </a:xfrm>
            <a:custGeom>
              <a:avLst/>
              <a:gdLst>
                <a:gd name="T0" fmla="*/ 0 w 2222"/>
                <a:gd name="T1" fmla="*/ 232 h 1890"/>
                <a:gd name="T2" fmla="*/ 1503 w 2222"/>
                <a:gd name="T3" fmla="*/ 1735 h 1890"/>
                <a:gd name="T4" fmla="*/ 2067 w 2222"/>
                <a:gd name="T5" fmla="*/ 1735 h 1890"/>
                <a:gd name="T6" fmla="*/ 2067 w 2222"/>
                <a:gd name="T7" fmla="*/ 1735 h 1890"/>
                <a:gd name="T8" fmla="*/ 2067 w 2222"/>
                <a:gd name="T9" fmla="*/ 1170 h 1890"/>
                <a:gd name="T10" fmla="*/ 897 w 2222"/>
                <a:gd name="T11" fmla="*/ 0 h 1890"/>
                <a:gd name="T12" fmla="*/ 0 w 2222"/>
                <a:gd name="T13" fmla="*/ 0 h 1890"/>
                <a:gd name="T14" fmla="*/ 0 w 2222"/>
                <a:gd name="T15" fmla="*/ 232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2" h="1890">
                  <a:moveTo>
                    <a:pt x="0" y="232"/>
                  </a:moveTo>
                  <a:cubicBezTo>
                    <a:pt x="1503" y="1735"/>
                    <a:pt x="1503" y="1735"/>
                    <a:pt x="1503" y="1735"/>
                  </a:cubicBezTo>
                  <a:cubicBezTo>
                    <a:pt x="1658" y="1890"/>
                    <a:pt x="1912" y="1890"/>
                    <a:pt x="2067" y="1735"/>
                  </a:cubicBezTo>
                  <a:cubicBezTo>
                    <a:pt x="2067" y="1735"/>
                    <a:pt x="2067" y="1735"/>
                    <a:pt x="2067" y="1735"/>
                  </a:cubicBezTo>
                  <a:cubicBezTo>
                    <a:pt x="2222" y="1579"/>
                    <a:pt x="2222" y="1326"/>
                    <a:pt x="2067" y="1170"/>
                  </a:cubicBezTo>
                  <a:cubicBezTo>
                    <a:pt x="897" y="0"/>
                    <a:pt x="897" y="0"/>
                    <a:pt x="89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chemeClr val="bg1">
                <a:lumMod val="85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CBE5A1CC-7090-4B80-A40E-9E5A5A311F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1498600"/>
              <a:ext cx="995363" cy="1816100"/>
            </a:xfrm>
            <a:custGeom>
              <a:avLst/>
              <a:gdLst>
                <a:gd name="T0" fmla="*/ 0 w 627"/>
                <a:gd name="T1" fmla="*/ 0 h 1144"/>
                <a:gd name="T2" fmla="*/ 0 w 627"/>
                <a:gd name="T3" fmla="*/ 1030 h 1144"/>
                <a:gd name="T4" fmla="*/ 485 w 627"/>
                <a:gd name="T5" fmla="*/ 1002 h 1144"/>
                <a:gd name="T6" fmla="*/ 485 w 627"/>
                <a:gd name="T7" fmla="*/ 1002 h 1144"/>
                <a:gd name="T8" fmla="*/ 485 w 627"/>
                <a:gd name="T9" fmla="*/ 485 h 1144"/>
                <a:gd name="T10" fmla="*/ 0 w 627"/>
                <a:gd name="T11" fmla="*/ 0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1144">
                  <a:moveTo>
                    <a:pt x="0" y="0"/>
                  </a:moveTo>
                  <a:cubicBezTo>
                    <a:pt x="0" y="1030"/>
                    <a:pt x="0" y="1030"/>
                    <a:pt x="0" y="1030"/>
                  </a:cubicBezTo>
                  <a:cubicBezTo>
                    <a:pt x="143" y="1144"/>
                    <a:pt x="352" y="1134"/>
                    <a:pt x="485" y="1002"/>
                  </a:cubicBezTo>
                  <a:cubicBezTo>
                    <a:pt x="485" y="1002"/>
                    <a:pt x="485" y="1002"/>
                    <a:pt x="485" y="1002"/>
                  </a:cubicBezTo>
                  <a:cubicBezTo>
                    <a:pt x="627" y="859"/>
                    <a:pt x="627" y="628"/>
                    <a:pt x="485" y="48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19D1FC4-5ECA-4DF6-A03D-7A886C72BC30}"/>
              </a:ext>
            </a:extLst>
          </p:cNvPr>
          <p:cNvGrpSpPr/>
          <p:nvPr/>
        </p:nvGrpSpPr>
        <p:grpSpPr>
          <a:xfrm flipH="1" flipV="1">
            <a:off x="10318655" y="5001185"/>
            <a:ext cx="1881348" cy="2025669"/>
            <a:chOff x="0" y="-29496"/>
            <a:chExt cx="1881348" cy="2025669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0E1CE738-BED3-43B9-87C2-FFE5BECB27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493" y="-29496"/>
              <a:ext cx="1859855" cy="1673002"/>
            </a:xfrm>
            <a:custGeom>
              <a:avLst/>
              <a:gdLst>
                <a:gd name="T0" fmla="*/ 0 w 2222"/>
                <a:gd name="T1" fmla="*/ 232 h 1890"/>
                <a:gd name="T2" fmla="*/ 1503 w 2222"/>
                <a:gd name="T3" fmla="*/ 1735 h 1890"/>
                <a:gd name="T4" fmla="*/ 2067 w 2222"/>
                <a:gd name="T5" fmla="*/ 1735 h 1890"/>
                <a:gd name="T6" fmla="*/ 2067 w 2222"/>
                <a:gd name="T7" fmla="*/ 1735 h 1890"/>
                <a:gd name="T8" fmla="*/ 2067 w 2222"/>
                <a:gd name="T9" fmla="*/ 1170 h 1890"/>
                <a:gd name="T10" fmla="*/ 897 w 2222"/>
                <a:gd name="T11" fmla="*/ 0 h 1890"/>
                <a:gd name="T12" fmla="*/ 0 w 2222"/>
                <a:gd name="T13" fmla="*/ 0 h 1890"/>
                <a:gd name="T14" fmla="*/ 0 w 2222"/>
                <a:gd name="T15" fmla="*/ 232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2" h="1890">
                  <a:moveTo>
                    <a:pt x="0" y="232"/>
                  </a:moveTo>
                  <a:cubicBezTo>
                    <a:pt x="1503" y="1735"/>
                    <a:pt x="1503" y="1735"/>
                    <a:pt x="1503" y="1735"/>
                  </a:cubicBezTo>
                  <a:cubicBezTo>
                    <a:pt x="1658" y="1890"/>
                    <a:pt x="1912" y="1890"/>
                    <a:pt x="2067" y="1735"/>
                  </a:cubicBezTo>
                  <a:cubicBezTo>
                    <a:pt x="2067" y="1735"/>
                    <a:pt x="2067" y="1735"/>
                    <a:pt x="2067" y="1735"/>
                  </a:cubicBezTo>
                  <a:cubicBezTo>
                    <a:pt x="2222" y="1579"/>
                    <a:pt x="2222" y="1326"/>
                    <a:pt x="2067" y="1170"/>
                  </a:cubicBezTo>
                  <a:cubicBezTo>
                    <a:pt x="897" y="0"/>
                    <a:pt x="897" y="0"/>
                    <a:pt x="89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chemeClr val="bg1">
                <a:lumMod val="65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5C7BA436-7E7B-4F81-A027-B72D2C0C79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663677"/>
              <a:ext cx="737419" cy="1332496"/>
            </a:xfrm>
            <a:custGeom>
              <a:avLst/>
              <a:gdLst>
                <a:gd name="T0" fmla="*/ 0 w 627"/>
                <a:gd name="T1" fmla="*/ 0 h 1144"/>
                <a:gd name="T2" fmla="*/ 0 w 627"/>
                <a:gd name="T3" fmla="*/ 1030 h 1144"/>
                <a:gd name="T4" fmla="*/ 485 w 627"/>
                <a:gd name="T5" fmla="*/ 1002 h 1144"/>
                <a:gd name="T6" fmla="*/ 485 w 627"/>
                <a:gd name="T7" fmla="*/ 1002 h 1144"/>
                <a:gd name="T8" fmla="*/ 485 w 627"/>
                <a:gd name="T9" fmla="*/ 485 h 1144"/>
                <a:gd name="T10" fmla="*/ 0 w 627"/>
                <a:gd name="T11" fmla="*/ 0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1144">
                  <a:moveTo>
                    <a:pt x="0" y="0"/>
                  </a:moveTo>
                  <a:cubicBezTo>
                    <a:pt x="0" y="1030"/>
                    <a:pt x="0" y="1030"/>
                    <a:pt x="0" y="1030"/>
                  </a:cubicBezTo>
                  <a:cubicBezTo>
                    <a:pt x="143" y="1144"/>
                    <a:pt x="352" y="1134"/>
                    <a:pt x="485" y="1002"/>
                  </a:cubicBezTo>
                  <a:cubicBezTo>
                    <a:pt x="485" y="1002"/>
                    <a:pt x="485" y="1002"/>
                    <a:pt x="485" y="1002"/>
                  </a:cubicBezTo>
                  <a:cubicBezTo>
                    <a:pt x="627" y="859"/>
                    <a:pt x="627" y="628"/>
                    <a:pt x="485" y="48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sp>
        <p:nvSpPr>
          <p:cNvPr id="25" name="标题 1">
            <a:extLst>
              <a:ext uri="{FF2B5EF4-FFF2-40B4-BE49-F238E27FC236}">
                <a16:creationId xmlns:a16="http://schemas.microsoft.com/office/drawing/2014/main" id="{0D03A34F-DCA3-43B6-9B7C-9D5E977336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5739" y="3053522"/>
            <a:ext cx="253895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zh-CN" altLang="en-US" sz="5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数据分析</a:t>
            </a:r>
            <a:endParaRPr lang="zh-CN" altLang="en-US" sz="5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AB7F3DB8-270F-4C7B-8B45-7334EF6C9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2743" y="3835926"/>
            <a:ext cx="1927973" cy="59143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noAutofit/>
          </a:bodyPr>
          <a:lstStyle/>
          <a:p>
            <a:pPr algn="dist" fontAlgn="auto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>
                <a:solidFill>
                  <a:srgbClr val="E6A8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Data Analysis</a:t>
            </a:r>
            <a:endParaRPr lang="zh-CN" altLang="en-US" sz="2000" dirty="0">
              <a:solidFill>
                <a:srgbClr val="E6A8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18134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50"/>
                            </p:stCondLst>
                            <p:childTnLst>
                              <p:par>
                                <p:cTn id="15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6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5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5" grpId="0"/>
      <p:bldP spid="25" grpId="1"/>
      <p:bldP spid="2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224B830-9A9C-4764-8933-63131547078B}"/>
              </a:ext>
            </a:extLst>
          </p:cNvPr>
          <p:cNvGrpSpPr/>
          <p:nvPr/>
        </p:nvGrpSpPr>
        <p:grpSpPr>
          <a:xfrm flipH="1">
            <a:off x="9792928" y="0"/>
            <a:ext cx="2400629" cy="2227006"/>
            <a:chOff x="3176" y="0"/>
            <a:chExt cx="3525838" cy="3314700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DA78B156-8CE2-4831-A11E-BE23830F3E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0"/>
              <a:ext cx="3525838" cy="3000375"/>
            </a:xfrm>
            <a:custGeom>
              <a:avLst/>
              <a:gdLst>
                <a:gd name="T0" fmla="*/ 0 w 2222"/>
                <a:gd name="T1" fmla="*/ 232 h 1890"/>
                <a:gd name="T2" fmla="*/ 1503 w 2222"/>
                <a:gd name="T3" fmla="*/ 1735 h 1890"/>
                <a:gd name="T4" fmla="*/ 2067 w 2222"/>
                <a:gd name="T5" fmla="*/ 1735 h 1890"/>
                <a:gd name="T6" fmla="*/ 2067 w 2222"/>
                <a:gd name="T7" fmla="*/ 1735 h 1890"/>
                <a:gd name="T8" fmla="*/ 2067 w 2222"/>
                <a:gd name="T9" fmla="*/ 1170 h 1890"/>
                <a:gd name="T10" fmla="*/ 897 w 2222"/>
                <a:gd name="T11" fmla="*/ 0 h 1890"/>
                <a:gd name="T12" fmla="*/ 0 w 2222"/>
                <a:gd name="T13" fmla="*/ 0 h 1890"/>
                <a:gd name="T14" fmla="*/ 0 w 2222"/>
                <a:gd name="T15" fmla="*/ 232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2" h="1890">
                  <a:moveTo>
                    <a:pt x="0" y="232"/>
                  </a:moveTo>
                  <a:cubicBezTo>
                    <a:pt x="1503" y="1735"/>
                    <a:pt x="1503" y="1735"/>
                    <a:pt x="1503" y="1735"/>
                  </a:cubicBezTo>
                  <a:cubicBezTo>
                    <a:pt x="1658" y="1890"/>
                    <a:pt x="1912" y="1890"/>
                    <a:pt x="2067" y="1735"/>
                  </a:cubicBezTo>
                  <a:cubicBezTo>
                    <a:pt x="2067" y="1735"/>
                    <a:pt x="2067" y="1735"/>
                    <a:pt x="2067" y="1735"/>
                  </a:cubicBezTo>
                  <a:cubicBezTo>
                    <a:pt x="2222" y="1579"/>
                    <a:pt x="2222" y="1326"/>
                    <a:pt x="2067" y="1170"/>
                  </a:cubicBezTo>
                  <a:cubicBezTo>
                    <a:pt x="897" y="0"/>
                    <a:pt x="897" y="0"/>
                    <a:pt x="89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E47B1B61-8752-45CD-AC8A-4A0E01355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1498600"/>
              <a:ext cx="995363" cy="1816100"/>
            </a:xfrm>
            <a:custGeom>
              <a:avLst/>
              <a:gdLst>
                <a:gd name="T0" fmla="*/ 0 w 627"/>
                <a:gd name="T1" fmla="*/ 0 h 1144"/>
                <a:gd name="T2" fmla="*/ 0 w 627"/>
                <a:gd name="T3" fmla="*/ 1030 h 1144"/>
                <a:gd name="T4" fmla="*/ 485 w 627"/>
                <a:gd name="T5" fmla="*/ 1002 h 1144"/>
                <a:gd name="T6" fmla="*/ 485 w 627"/>
                <a:gd name="T7" fmla="*/ 1002 h 1144"/>
                <a:gd name="T8" fmla="*/ 485 w 627"/>
                <a:gd name="T9" fmla="*/ 485 h 1144"/>
                <a:gd name="T10" fmla="*/ 0 w 627"/>
                <a:gd name="T11" fmla="*/ 0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1144">
                  <a:moveTo>
                    <a:pt x="0" y="0"/>
                  </a:moveTo>
                  <a:cubicBezTo>
                    <a:pt x="0" y="1030"/>
                    <a:pt x="0" y="1030"/>
                    <a:pt x="0" y="1030"/>
                  </a:cubicBezTo>
                  <a:cubicBezTo>
                    <a:pt x="143" y="1144"/>
                    <a:pt x="352" y="1134"/>
                    <a:pt x="485" y="1002"/>
                  </a:cubicBezTo>
                  <a:cubicBezTo>
                    <a:pt x="485" y="1002"/>
                    <a:pt x="485" y="1002"/>
                    <a:pt x="485" y="1002"/>
                  </a:cubicBezTo>
                  <a:cubicBezTo>
                    <a:pt x="627" y="859"/>
                    <a:pt x="627" y="628"/>
                    <a:pt x="485" y="48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B52E571-E2AB-4695-9561-B044C46A35CB}"/>
              </a:ext>
            </a:extLst>
          </p:cNvPr>
          <p:cNvGrpSpPr/>
          <p:nvPr/>
        </p:nvGrpSpPr>
        <p:grpSpPr>
          <a:xfrm>
            <a:off x="294968" y="95864"/>
            <a:ext cx="4034985" cy="513736"/>
            <a:chOff x="294968" y="95864"/>
            <a:chExt cx="4034985" cy="513736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CDD3465-74E3-4357-9D61-25F7C500DE5A}"/>
                </a:ext>
              </a:extLst>
            </p:cNvPr>
            <p:cNvGrpSpPr/>
            <p:nvPr/>
          </p:nvGrpSpPr>
          <p:grpSpPr>
            <a:xfrm>
              <a:off x="294968" y="176981"/>
              <a:ext cx="619432" cy="288000"/>
              <a:chOff x="294968" y="176981"/>
              <a:chExt cx="619432" cy="235974"/>
            </a:xfrm>
            <a:effectLst>
              <a:outerShdw blurRad="508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6D2C906-6EE8-447F-84F4-B6FE93183EB7}"/>
                  </a:ext>
                </a:extLst>
              </p:cNvPr>
              <p:cNvSpPr/>
              <p:nvPr/>
            </p:nvSpPr>
            <p:spPr>
              <a:xfrm>
                <a:off x="294968" y="176981"/>
                <a:ext cx="309716" cy="235974"/>
              </a:xfrm>
              <a:prstGeom prst="rect">
                <a:avLst/>
              </a:prstGeom>
              <a:solidFill>
                <a:srgbClr val="FFD2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B59F887-1656-4613-8A27-E85C4D813EF5}"/>
                  </a:ext>
                </a:extLst>
              </p:cNvPr>
              <p:cNvSpPr/>
              <p:nvPr/>
            </p:nvSpPr>
            <p:spPr>
              <a:xfrm>
                <a:off x="604684" y="176981"/>
                <a:ext cx="309716" cy="23597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islíde">
              <a:extLst>
                <a:ext uri="{FF2B5EF4-FFF2-40B4-BE49-F238E27FC236}">
                  <a16:creationId xmlns:a16="http://schemas.microsoft.com/office/drawing/2014/main" id="{B5DE6DA9-999E-4B35-A2AC-3AF1F47EEA32}"/>
                </a:ext>
              </a:extLst>
            </p:cNvPr>
            <p:cNvSpPr txBox="1"/>
            <p:nvPr/>
          </p:nvSpPr>
          <p:spPr bwMode="auto">
            <a:xfrm>
              <a:off x="995664" y="95864"/>
              <a:ext cx="3334289" cy="513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数据分析</a:t>
              </a:r>
              <a:endPara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endParaRPr>
            </a:p>
          </p:txBody>
        </p:sp>
      </p:grpSp>
      <p:sp>
        <p:nvSpPr>
          <p:cNvPr id="13" name="TextBox 33">
            <a:extLst>
              <a:ext uri="{FF2B5EF4-FFF2-40B4-BE49-F238E27FC236}">
                <a16:creationId xmlns:a16="http://schemas.microsoft.com/office/drawing/2014/main" id="{10944135-3E75-41D0-B06E-7C3196EF44AC}"/>
              </a:ext>
            </a:extLst>
          </p:cNvPr>
          <p:cNvSpPr txBox="1"/>
          <p:nvPr/>
        </p:nvSpPr>
        <p:spPr>
          <a:xfrm>
            <a:off x="883224" y="4948520"/>
            <a:ext cx="4356858" cy="9848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 algn="r">
              <a:lnSpc>
                <a:spcPts val="2000"/>
              </a:lnSpc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从以上分析图中可以看出，每个城市跟团游和私家团产品的数量占比虽然各不相同，但几乎都是各占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50%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左右，整体上跟团游比私家团要多一些，分别占比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53.55%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和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46.45%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9E1AA4E-23D6-4988-A971-DB74438D7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542" y="807300"/>
            <a:ext cx="3222258" cy="110218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E349BDB-DDDF-4388-A683-65391C805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868" y="1909481"/>
            <a:ext cx="3220787" cy="249907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73D66A0-A0DA-467A-A748-B3CE829580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934" y="759639"/>
            <a:ext cx="6053634" cy="192844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D2DA126-A192-45D7-AF33-41562C9FB9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3230" y="2688085"/>
            <a:ext cx="4914233" cy="378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281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224B830-9A9C-4764-8933-63131547078B}"/>
              </a:ext>
            </a:extLst>
          </p:cNvPr>
          <p:cNvGrpSpPr/>
          <p:nvPr/>
        </p:nvGrpSpPr>
        <p:grpSpPr>
          <a:xfrm flipH="1">
            <a:off x="9792928" y="0"/>
            <a:ext cx="2400629" cy="2227006"/>
            <a:chOff x="3176" y="0"/>
            <a:chExt cx="3525838" cy="3314700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DA78B156-8CE2-4831-A11E-BE23830F3E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0"/>
              <a:ext cx="3525838" cy="3000375"/>
            </a:xfrm>
            <a:custGeom>
              <a:avLst/>
              <a:gdLst>
                <a:gd name="T0" fmla="*/ 0 w 2222"/>
                <a:gd name="T1" fmla="*/ 232 h 1890"/>
                <a:gd name="T2" fmla="*/ 1503 w 2222"/>
                <a:gd name="T3" fmla="*/ 1735 h 1890"/>
                <a:gd name="T4" fmla="*/ 2067 w 2222"/>
                <a:gd name="T5" fmla="*/ 1735 h 1890"/>
                <a:gd name="T6" fmla="*/ 2067 w 2222"/>
                <a:gd name="T7" fmla="*/ 1735 h 1890"/>
                <a:gd name="T8" fmla="*/ 2067 w 2222"/>
                <a:gd name="T9" fmla="*/ 1170 h 1890"/>
                <a:gd name="T10" fmla="*/ 897 w 2222"/>
                <a:gd name="T11" fmla="*/ 0 h 1890"/>
                <a:gd name="T12" fmla="*/ 0 w 2222"/>
                <a:gd name="T13" fmla="*/ 0 h 1890"/>
                <a:gd name="T14" fmla="*/ 0 w 2222"/>
                <a:gd name="T15" fmla="*/ 232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2" h="1890">
                  <a:moveTo>
                    <a:pt x="0" y="232"/>
                  </a:moveTo>
                  <a:cubicBezTo>
                    <a:pt x="1503" y="1735"/>
                    <a:pt x="1503" y="1735"/>
                    <a:pt x="1503" y="1735"/>
                  </a:cubicBezTo>
                  <a:cubicBezTo>
                    <a:pt x="1658" y="1890"/>
                    <a:pt x="1912" y="1890"/>
                    <a:pt x="2067" y="1735"/>
                  </a:cubicBezTo>
                  <a:cubicBezTo>
                    <a:pt x="2067" y="1735"/>
                    <a:pt x="2067" y="1735"/>
                    <a:pt x="2067" y="1735"/>
                  </a:cubicBezTo>
                  <a:cubicBezTo>
                    <a:pt x="2222" y="1579"/>
                    <a:pt x="2222" y="1326"/>
                    <a:pt x="2067" y="1170"/>
                  </a:cubicBezTo>
                  <a:cubicBezTo>
                    <a:pt x="897" y="0"/>
                    <a:pt x="897" y="0"/>
                    <a:pt x="89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E47B1B61-8752-45CD-AC8A-4A0E01355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1498600"/>
              <a:ext cx="995363" cy="1816100"/>
            </a:xfrm>
            <a:custGeom>
              <a:avLst/>
              <a:gdLst>
                <a:gd name="T0" fmla="*/ 0 w 627"/>
                <a:gd name="T1" fmla="*/ 0 h 1144"/>
                <a:gd name="T2" fmla="*/ 0 w 627"/>
                <a:gd name="T3" fmla="*/ 1030 h 1144"/>
                <a:gd name="T4" fmla="*/ 485 w 627"/>
                <a:gd name="T5" fmla="*/ 1002 h 1144"/>
                <a:gd name="T6" fmla="*/ 485 w 627"/>
                <a:gd name="T7" fmla="*/ 1002 h 1144"/>
                <a:gd name="T8" fmla="*/ 485 w 627"/>
                <a:gd name="T9" fmla="*/ 485 h 1144"/>
                <a:gd name="T10" fmla="*/ 0 w 627"/>
                <a:gd name="T11" fmla="*/ 0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1144">
                  <a:moveTo>
                    <a:pt x="0" y="0"/>
                  </a:moveTo>
                  <a:cubicBezTo>
                    <a:pt x="0" y="1030"/>
                    <a:pt x="0" y="1030"/>
                    <a:pt x="0" y="1030"/>
                  </a:cubicBezTo>
                  <a:cubicBezTo>
                    <a:pt x="143" y="1144"/>
                    <a:pt x="352" y="1134"/>
                    <a:pt x="485" y="1002"/>
                  </a:cubicBezTo>
                  <a:cubicBezTo>
                    <a:pt x="485" y="1002"/>
                    <a:pt x="485" y="1002"/>
                    <a:pt x="485" y="1002"/>
                  </a:cubicBezTo>
                  <a:cubicBezTo>
                    <a:pt x="627" y="859"/>
                    <a:pt x="627" y="628"/>
                    <a:pt x="485" y="48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B52E571-E2AB-4695-9561-B044C46A35CB}"/>
              </a:ext>
            </a:extLst>
          </p:cNvPr>
          <p:cNvGrpSpPr/>
          <p:nvPr/>
        </p:nvGrpSpPr>
        <p:grpSpPr>
          <a:xfrm>
            <a:off x="294968" y="95864"/>
            <a:ext cx="4034985" cy="513736"/>
            <a:chOff x="294968" y="95864"/>
            <a:chExt cx="4034985" cy="513736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CDD3465-74E3-4357-9D61-25F7C500DE5A}"/>
                </a:ext>
              </a:extLst>
            </p:cNvPr>
            <p:cNvGrpSpPr/>
            <p:nvPr/>
          </p:nvGrpSpPr>
          <p:grpSpPr>
            <a:xfrm>
              <a:off x="294968" y="176981"/>
              <a:ext cx="619432" cy="288000"/>
              <a:chOff x="294968" y="176981"/>
              <a:chExt cx="619432" cy="235974"/>
            </a:xfrm>
            <a:effectLst>
              <a:outerShdw blurRad="508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6D2C906-6EE8-447F-84F4-B6FE93183EB7}"/>
                  </a:ext>
                </a:extLst>
              </p:cNvPr>
              <p:cNvSpPr/>
              <p:nvPr/>
            </p:nvSpPr>
            <p:spPr>
              <a:xfrm>
                <a:off x="294968" y="176981"/>
                <a:ext cx="309716" cy="235974"/>
              </a:xfrm>
              <a:prstGeom prst="rect">
                <a:avLst/>
              </a:prstGeom>
              <a:solidFill>
                <a:srgbClr val="FFD2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B59F887-1656-4613-8A27-E85C4D813EF5}"/>
                  </a:ext>
                </a:extLst>
              </p:cNvPr>
              <p:cNvSpPr/>
              <p:nvPr/>
            </p:nvSpPr>
            <p:spPr>
              <a:xfrm>
                <a:off x="604684" y="176981"/>
                <a:ext cx="309716" cy="23597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islíde">
              <a:extLst>
                <a:ext uri="{FF2B5EF4-FFF2-40B4-BE49-F238E27FC236}">
                  <a16:creationId xmlns:a16="http://schemas.microsoft.com/office/drawing/2014/main" id="{B5DE6DA9-999E-4B35-A2AC-3AF1F47EEA32}"/>
                </a:ext>
              </a:extLst>
            </p:cNvPr>
            <p:cNvSpPr txBox="1"/>
            <p:nvPr/>
          </p:nvSpPr>
          <p:spPr bwMode="auto">
            <a:xfrm>
              <a:off x="995664" y="95864"/>
              <a:ext cx="3334289" cy="513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数据分析</a:t>
              </a:r>
              <a:endPara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endParaRPr>
            </a:p>
          </p:txBody>
        </p:sp>
      </p:grpSp>
      <p:sp>
        <p:nvSpPr>
          <p:cNvPr id="13" name="TextBox 33">
            <a:extLst>
              <a:ext uri="{FF2B5EF4-FFF2-40B4-BE49-F238E27FC236}">
                <a16:creationId xmlns:a16="http://schemas.microsoft.com/office/drawing/2014/main" id="{10944135-3E75-41D0-B06E-7C3196EF44AC}"/>
              </a:ext>
            </a:extLst>
          </p:cNvPr>
          <p:cNvSpPr txBox="1"/>
          <p:nvPr/>
        </p:nvSpPr>
        <p:spPr>
          <a:xfrm>
            <a:off x="914400" y="5179444"/>
            <a:ext cx="10757065" cy="9848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 algn="r">
              <a:lnSpc>
                <a:spcPts val="2000"/>
              </a:lnSpc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由于新疆的地域非常的宽广，全国各地前往新疆的旅游团队，出行方式绝大部分都是飞机往返，也有少量的单程火车。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pPr algn="l">
              <a:lnSpc>
                <a:spcPct val="100000"/>
              </a:lnSpc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其原因是①对于旅行团这类目的性比较强的旅行方式来说，乘坐飞机可以有效的节约旅行时间成本；②国内长距离的出游，乘坐火车的经济成本与乘坐飞机相差无几；③长时间乘坐火车，对人体的体力消耗比较大，跟旅行的意义相违背；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pPr algn="l">
              <a:lnSpc>
                <a:spcPct val="100000"/>
              </a:lnSpc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因此飞机往返会更加受游客的欢迎。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A31F886-9537-41B7-AE99-A3F572975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006846"/>
            <a:ext cx="7362270" cy="384864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1D3D1A7-91F3-4396-A960-F790125A2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966" y="1006845"/>
            <a:ext cx="4545648" cy="152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430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224B830-9A9C-4764-8933-63131547078B}"/>
              </a:ext>
            </a:extLst>
          </p:cNvPr>
          <p:cNvGrpSpPr/>
          <p:nvPr/>
        </p:nvGrpSpPr>
        <p:grpSpPr>
          <a:xfrm flipH="1">
            <a:off x="9792928" y="0"/>
            <a:ext cx="2400629" cy="2227006"/>
            <a:chOff x="3176" y="0"/>
            <a:chExt cx="3525838" cy="3314700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DA78B156-8CE2-4831-A11E-BE23830F3E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0"/>
              <a:ext cx="3525838" cy="3000375"/>
            </a:xfrm>
            <a:custGeom>
              <a:avLst/>
              <a:gdLst>
                <a:gd name="T0" fmla="*/ 0 w 2222"/>
                <a:gd name="T1" fmla="*/ 232 h 1890"/>
                <a:gd name="T2" fmla="*/ 1503 w 2222"/>
                <a:gd name="T3" fmla="*/ 1735 h 1890"/>
                <a:gd name="T4" fmla="*/ 2067 w 2222"/>
                <a:gd name="T5" fmla="*/ 1735 h 1890"/>
                <a:gd name="T6" fmla="*/ 2067 w 2222"/>
                <a:gd name="T7" fmla="*/ 1735 h 1890"/>
                <a:gd name="T8" fmla="*/ 2067 w 2222"/>
                <a:gd name="T9" fmla="*/ 1170 h 1890"/>
                <a:gd name="T10" fmla="*/ 897 w 2222"/>
                <a:gd name="T11" fmla="*/ 0 h 1890"/>
                <a:gd name="T12" fmla="*/ 0 w 2222"/>
                <a:gd name="T13" fmla="*/ 0 h 1890"/>
                <a:gd name="T14" fmla="*/ 0 w 2222"/>
                <a:gd name="T15" fmla="*/ 232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2" h="1890">
                  <a:moveTo>
                    <a:pt x="0" y="232"/>
                  </a:moveTo>
                  <a:cubicBezTo>
                    <a:pt x="1503" y="1735"/>
                    <a:pt x="1503" y="1735"/>
                    <a:pt x="1503" y="1735"/>
                  </a:cubicBezTo>
                  <a:cubicBezTo>
                    <a:pt x="1658" y="1890"/>
                    <a:pt x="1912" y="1890"/>
                    <a:pt x="2067" y="1735"/>
                  </a:cubicBezTo>
                  <a:cubicBezTo>
                    <a:pt x="2067" y="1735"/>
                    <a:pt x="2067" y="1735"/>
                    <a:pt x="2067" y="1735"/>
                  </a:cubicBezTo>
                  <a:cubicBezTo>
                    <a:pt x="2222" y="1579"/>
                    <a:pt x="2222" y="1326"/>
                    <a:pt x="2067" y="1170"/>
                  </a:cubicBezTo>
                  <a:cubicBezTo>
                    <a:pt x="897" y="0"/>
                    <a:pt x="897" y="0"/>
                    <a:pt x="89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E47B1B61-8752-45CD-AC8A-4A0E01355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1498600"/>
              <a:ext cx="995363" cy="1816100"/>
            </a:xfrm>
            <a:custGeom>
              <a:avLst/>
              <a:gdLst>
                <a:gd name="T0" fmla="*/ 0 w 627"/>
                <a:gd name="T1" fmla="*/ 0 h 1144"/>
                <a:gd name="T2" fmla="*/ 0 w 627"/>
                <a:gd name="T3" fmla="*/ 1030 h 1144"/>
                <a:gd name="T4" fmla="*/ 485 w 627"/>
                <a:gd name="T5" fmla="*/ 1002 h 1144"/>
                <a:gd name="T6" fmla="*/ 485 w 627"/>
                <a:gd name="T7" fmla="*/ 1002 h 1144"/>
                <a:gd name="T8" fmla="*/ 485 w 627"/>
                <a:gd name="T9" fmla="*/ 485 h 1144"/>
                <a:gd name="T10" fmla="*/ 0 w 627"/>
                <a:gd name="T11" fmla="*/ 0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1144">
                  <a:moveTo>
                    <a:pt x="0" y="0"/>
                  </a:moveTo>
                  <a:cubicBezTo>
                    <a:pt x="0" y="1030"/>
                    <a:pt x="0" y="1030"/>
                    <a:pt x="0" y="1030"/>
                  </a:cubicBezTo>
                  <a:cubicBezTo>
                    <a:pt x="143" y="1144"/>
                    <a:pt x="352" y="1134"/>
                    <a:pt x="485" y="1002"/>
                  </a:cubicBezTo>
                  <a:cubicBezTo>
                    <a:pt x="485" y="1002"/>
                    <a:pt x="485" y="1002"/>
                    <a:pt x="485" y="1002"/>
                  </a:cubicBezTo>
                  <a:cubicBezTo>
                    <a:pt x="627" y="859"/>
                    <a:pt x="627" y="628"/>
                    <a:pt x="485" y="48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B52E571-E2AB-4695-9561-B044C46A35CB}"/>
              </a:ext>
            </a:extLst>
          </p:cNvPr>
          <p:cNvGrpSpPr/>
          <p:nvPr/>
        </p:nvGrpSpPr>
        <p:grpSpPr>
          <a:xfrm>
            <a:off x="294968" y="95864"/>
            <a:ext cx="4034985" cy="513736"/>
            <a:chOff x="294968" y="95864"/>
            <a:chExt cx="4034985" cy="513736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CDD3465-74E3-4357-9D61-25F7C500DE5A}"/>
                </a:ext>
              </a:extLst>
            </p:cNvPr>
            <p:cNvGrpSpPr/>
            <p:nvPr/>
          </p:nvGrpSpPr>
          <p:grpSpPr>
            <a:xfrm>
              <a:off x="294968" y="176981"/>
              <a:ext cx="619432" cy="288000"/>
              <a:chOff x="294968" y="176981"/>
              <a:chExt cx="619432" cy="235974"/>
            </a:xfrm>
            <a:effectLst>
              <a:outerShdw blurRad="508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6D2C906-6EE8-447F-84F4-B6FE93183EB7}"/>
                  </a:ext>
                </a:extLst>
              </p:cNvPr>
              <p:cNvSpPr/>
              <p:nvPr/>
            </p:nvSpPr>
            <p:spPr>
              <a:xfrm>
                <a:off x="294968" y="176981"/>
                <a:ext cx="309716" cy="235974"/>
              </a:xfrm>
              <a:prstGeom prst="rect">
                <a:avLst/>
              </a:prstGeom>
              <a:solidFill>
                <a:srgbClr val="FFD2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B59F887-1656-4613-8A27-E85C4D813EF5}"/>
                  </a:ext>
                </a:extLst>
              </p:cNvPr>
              <p:cNvSpPr/>
              <p:nvPr/>
            </p:nvSpPr>
            <p:spPr>
              <a:xfrm>
                <a:off x="604684" y="176981"/>
                <a:ext cx="309716" cy="23597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islíde">
              <a:extLst>
                <a:ext uri="{FF2B5EF4-FFF2-40B4-BE49-F238E27FC236}">
                  <a16:creationId xmlns:a16="http://schemas.microsoft.com/office/drawing/2014/main" id="{B5DE6DA9-999E-4B35-A2AC-3AF1F47EEA32}"/>
                </a:ext>
              </a:extLst>
            </p:cNvPr>
            <p:cNvSpPr txBox="1"/>
            <p:nvPr/>
          </p:nvSpPr>
          <p:spPr bwMode="auto">
            <a:xfrm>
              <a:off x="995664" y="95864"/>
              <a:ext cx="3334289" cy="513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数据分析</a:t>
              </a:r>
              <a:endPara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endParaRPr>
            </a:p>
          </p:txBody>
        </p:sp>
      </p:grpSp>
      <p:sp>
        <p:nvSpPr>
          <p:cNvPr id="13" name="TextBox 33">
            <a:extLst>
              <a:ext uri="{FF2B5EF4-FFF2-40B4-BE49-F238E27FC236}">
                <a16:creationId xmlns:a16="http://schemas.microsoft.com/office/drawing/2014/main" id="{10944135-3E75-41D0-B06E-7C3196EF44AC}"/>
              </a:ext>
            </a:extLst>
          </p:cNvPr>
          <p:cNvSpPr txBox="1"/>
          <p:nvPr/>
        </p:nvSpPr>
        <p:spPr>
          <a:xfrm>
            <a:off x="914401" y="5107790"/>
            <a:ext cx="9475694" cy="12311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 algn="r">
              <a:lnSpc>
                <a:spcPts val="2000"/>
              </a:lnSpc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数据显示，在排名前五的供应商中，携程自营的产品数量是最多的，第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、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3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、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名均是新疆本地的旅行社公司，第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4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名是桂林跃飞翔国际旅行社；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pPr algn="l">
              <a:lnSpc>
                <a:spcPct val="100000"/>
              </a:lnSpc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携程自营的数量最多是因为数据来源于携程网，其余三家新疆本土的旅行社数量多也在情理之中，本土的旅行社对本地的旅游资源必然是有优势的，而桂林跃飞翔国际旅行社能提供丰富的新疆旅游产品，必然是在新疆的旅游线路上有自己突出的产品优势和市场需求的。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B98A644-5046-48B0-814E-C1C384B6A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542" y="960093"/>
            <a:ext cx="6894084" cy="375562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31B54E3-6CD5-4C15-A219-30C184978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2424" y="1207643"/>
            <a:ext cx="4679576" cy="132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9035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224B830-9A9C-4764-8933-63131547078B}"/>
              </a:ext>
            </a:extLst>
          </p:cNvPr>
          <p:cNvGrpSpPr/>
          <p:nvPr/>
        </p:nvGrpSpPr>
        <p:grpSpPr>
          <a:xfrm flipH="1">
            <a:off x="9792928" y="0"/>
            <a:ext cx="2400629" cy="2227006"/>
            <a:chOff x="3176" y="0"/>
            <a:chExt cx="3525838" cy="3314700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DA78B156-8CE2-4831-A11E-BE23830F3E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0"/>
              <a:ext cx="3525838" cy="3000375"/>
            </a:xfrm>
            <a:custGeom>
              <a:avLst/>
              <a:gdLst>
                <a:gd name="T0" fmla="*/ 0 w 2222"/>
                <a:gd name="T1" fmla="*/ 232 h 1890"/>
                <a:gd name="T2" fmla="*/ 1503 w 2222"/>
                <a:gd name="T3" fmla="*/ 1735 h 1890"/>
                <a:gd name="T4" fmla="*/ 2067 w 2222"/>
                <a:gd name="T5" fmla="*/ 1735 h 1890"/>
                <a:gd name="T6" fmla="*/ 2067 w 2222"/>
                <a:gd name="T7" fmla="*/ 1735 h 1890"/>
                <a:gd name="T8" fmla="*/ 2067 w 2222"/>
                <a:gd name="T9" fmla="*/ 1170 h 1890"/>
                <a:gd name="T10" fmla="*/ 897 w 2222"/>
                <a:gd name="T11" fmla="*/ 0 h 1890"/>
                <a:gd name="T12" fmla="*/ 0 w 2222"/>
                <a:gd name="T13" fmla="*/ 0 h 1890"/>
                <a:gd name="T14" fmla="*/ 0 w 2222"/>
                <a:gd name="T15" fmla="*/ 232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2" h="1890">
                  <a:moveTo>
                    <a:pt x="0" y="232"/>
                  </a:moveTo>
                  <a:cubicBezTo>
                    <a:pt x="1503" y="1735"/>
                    <a:pt x="1503" y="1735"/>
                    <a:pt x="1503" y="1735"/>
                  </a:cubicBezTo>
                  <a:cubicBezTo>
                    <a:pt x="1658" y="1890"/>
                    <a:pt x="1912" y="1890"/>
                    <a:pt x="2067" y="1735"/>
                  </a:cubicBezTo>
                  <a:cubicBezTo>
                    <a:pt x="2067" y="1735"/>
                    <a:pt x="2067" y="1735"/>
                    <a:pt x="2067" y="1735"/>
                  </a:cubicBezTo>
                  <a:cubicBezTo>
                    <a:pt x="2222" y="1579"/>
                    <a:pt x="2222" y="1326"/>
                    <a:pt x="2067" y="1170"/>
                  </a:cubicBezTo>
                  <a:cubicBezTo>
                    <a:pt x="897" y="0"/>
                    <a:pt x="897" y="0"/>
                    <a:pt x="89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E47B1B61-8752-45CD-AC8A-4A0E01355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1498600"/>
              <a:ext cx="995363" cy="1816100"/>
            </a:xfrm>
            <a:custGeom>
              <a:avLst/>
              <a:gdLst>
                <a:gd name="T0" fmla="*/ 0 w 627"/>
                <a:gd name="T1" fmla="*/ 0 h 1144"/>
                <a:gd name="T2" fmla="*/ 0 w 627"/>
                <a:gd name="T3" fmla="*/ 1030 h 1144"/>
                <a:gd name="T4" fmla="*/ 485 w 627"/>
                <a:gd name="T5" fmla="*/ 1002 h 1144"/>
                <a:gd name="T6" fmla="*/ 485 w 627"/>
                <a:gd name="T7" fmla="*/ 1002 h 1144"/>
                <a:gd name="T8" fmla="*/ 485 w 627"/>
                <a:gd name="T9" fmla="*/ 485 h 1144"/>
                <a:gd name="T10" fmla="*/ 0 w 627"/>
                <a:gd name="T11" fmla="*/ 0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1144">
                  <a:moveTo>
                    <a:pt x="0" y="0"/>
                  </a:moveTo>
                  <a:cubicBezTo>
                    <a:pt x="0" y="1030"/>
                    <a:pt x="0" y="1030"/>
                    <a:pt x="0" y="1030"/>
                  </a:cubicBezTo>
                  <a:cubicBezTo>
                    <a:pt x="143" y="1144"/>
                    <a:pt x="352" y="1134"/>
                    <a:pt x="485" y="1002"/>
                  </a:cubicBezTo>
                  <a:cubicBezTo>
                    <a:pt x="485" y="1002"/>
                    <a:pt x="485" y="1002"/>
                    <a:pt x="485" y="1002"/>
                  </a:cubicBezTo>
                  <a:cubicBezTo>
                    <a:pt x="627" y="859"/>
                    <a:pt x="627" y="628"/>
                    <a:pt x="485" y="48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B52E571-E2AB-4695-9561-B044C46A35CB}"/>
              </a:ext>
            </a:extLst>
          </p:cNvPr>
          <p:cNvGrpSpPr/>
          <p:nvPr/>
        </p:nvGrpSpPr>
        <p:grpSpPr>
          <a:xfrm>
            <a:off x="294968" y="95864"/>
            <a:ext cx="4034985" cy="513736"/>
            <a:chOff x="294968" y="95864"/>
            <a:chExt cx="4034985" cy="513736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CDD3465-74E3-4357-9D61-25F7C500DE5A}"/>
                </a:ext>
              </a:extLst>
            </p:cNvPr>
            <p:cNvGrpSpPr/>
            <p:nvPr/>
          </p:nvGrpSpPr>
          <p:grpSpPr>
            <a:xfrm>
              <a:off x="294968" y="176981"/>
              <a:ext cx="619432" cy="288000"/>
              <a:chOff x="294968" y="176981"/>
              <a:chExt cx="619432" cy="235974"/>
            </a:xfrm>
            <a:effectLst>
              <a:outerShdw blurRad="508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6D2C906-6EE8-447F-84F4-B6FE93183EB7}"/>
                  </a:ext>
                </a:extLst>
              </p:cNvPr>
              <p:cNvSpPr/>
              <p:nvPr/>
            </p:nvSpPr>
            <p:spPr>
              <a:xfrm>
                <a:off x="294968" y="176981"/>
                <a:ext cx="309716" cy="235974"/>
              </a:xfrm>
              <a:prstGeom prst="rect">
                <a:avLst/>
              </a:prstGeom>
              <a:solidFill>
                <a:srgbClr val="FFD2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B59F887-1656-4613-8A27-E85C4D813EF5}"/>
                  </a:ext>
                </a:extLst>
              </p:cNvPr>
              <p:cNvSpPr/>
              <p:nvPr/>
            </p:nvSpPr>
            <p:spPr>
              <a:xfrm>
                <a:off x="604684" y="176981"/>
                <a:ext cx="309716" cy="23597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islíde">
              <a:extLst>
                <a:ext uri="{FF2B5EF4-FFF2-40B4-BE49-F238E27FC236}">
                  <a16:creationId xmlns:a16="http://schemas.microsoft.com/office/drawing/2014/main" id="{B5DE6DA9-999E-4B35-A2AC-3AF1F47EEA32}"/>
                </a:ext>
              </a:extLst>
            </p:cNvPr>
            <p:cNvSpPr txBox="1"/>
            <p:nvPr/>
          </p:nvSpPr>
          <p:spPr bwMode="auto">
            <a:xfrm>
              <a:off x="995664" y="95864"/>
              <a:ext cx="3334289" cy="513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数据分析</a:t>
              </a:r>
              <a:endPara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endParaRPr>
            </a:p>
          </p:txBody>
        </p:sp>
      </p:grpSp>
      <p:sp>
        <p:nvSpPr>
          <p:cNvPr id="13" name="TextBox 33">
            <a:extLst>
              <a:ext uri="{FF2B5EF4-FFF2-40B4-BE49-F238E27FC236}">
                <a16:creationId xmlns:a16="http://schemas.microsoft.com/office/drawing/2014/main" id="{10944135-3E75-41D0-B06E-7C3196EF44AC}"/>
              </a:ext>
            </a:extLst>
          </p:cNvPr>
          <p:cNvSpPr txBox="1"/>
          <p:nvPr/>
        </p:nvSpPr>
        <p:spPr>
          <a:xfrm>
            <a:off x="914401" y="5477121"/>
            <a:ext cx="9475694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 algn="r">
              <a:lnSpc>
                <a:spcPts val="2000"/>
              </a:lnSpc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非优选的产品数量远远大于优选的产品数量，大约是优选的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4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倍左右，但是非优选的销量却只有优选的一半左右，说明产品的销量与产品是否优选有很大的关联性，游客更加倾向于打了优选标签的旅游产品。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3BC741D-DCEF-4C58-BF24-780B643FC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106095"/>
            <a:ext cx="7276179" cy="345694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881CC5D-5E8D-466B-B2C4-46A5786E2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4085" y="1106095"/>
            <a:ext cx="4097915" cy="217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465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224B830-9A9C-4764-8933-63131547078B}"/>
              </a:ext>
            </a:extLst>
          </p:cNvPr>
          <p:cNvGrpSpPr/>
          <p:nvPr/>
        </p:nvGrpSpPr>
        <p:grpSpPr>
          <a:xfrm flipH="1">
            <a:off x="9792928" y="0"/>
            <a:ext cx="2400629" cy="2227006"/>
            <a:chOff x="3176" y="0"/>
            <a:chExt cx="3525838" cy="3314700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DA78B156-8CE2-4831-A11E-BE23830F3E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0"/>
              <a:ext cx="3525838" cy="3000375"/>
            </a:xfrm>
            <a:custGeom>
              <a:avLst/>
              <a:gdLst>
                <a:gd name="T0" fmla="*/ 0 w 2222"/>
                <a:gd name="T1" fmla="*/ 232 h 1890"/>
                <a:gd name="T2" fmla="*/ 1503 w 2222"/>
                <a:gd name="T3" fmla="*/ 1735 h 1890"/>
                <a:gd name="T4" fmla="*/ 2067 w 2222"/>
                <a:gd name="T5" fmla="*/ 1735 h 1890"/>
                <a:gd name="T6" fmla="*/ 2067 w 2222"/>
                <a:gd name="T7" fmla="*/ 1735 h 1890"/>
                <a:gd name="T8" fmla="*/ 2067 w 2222"/>
                <a:gd name="T9" fmla="*/ 1170 h 1890"/>
                <a:gd name="T10" fmla="*/ 897 w 2222"/>
                <a:gd name="T11" fmla="*/ 0 h 1890"/>
                <a:gd name="T12" fmla="*/ 0 w 2222"/>
                <a:gd name="T13" fmla="*/ 0 h 1890"/>
                <a:gd name="T14" fmla="*/ 0 w 2222"/>
                <a:gd name="T15" fmla="*/ 232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2" h="1890">
                  <a:moveTo>
                    <a:pt x="0" y="232"/>
                  </a:moveTo>
                  <a:cubicBezTo>
                    <a:pt x="1503" y="1735"/>
                    <a:pt x="1503" y="1735"/>
                    <a:pt x="1503" y="1735"/>
                  </a:cubicBezTo>
                  <a:cubicBezTo>
                    <a:pt x="1658" y="1890"/>
                    <a:pt x="1912" y="1890"/>
                    <a:pt x="2067" y="1735"/>
                  </a:cubicBezTo>
                  <a:cubicBezTo>
                    <a:pt x="2067" y="1735"/>
                    <a:pt x="2067" y="1735"/>
                    <a:pt x="2067" y="1735"/>
                  </a:cubicBezTo>
                  <a:cubicBezTo>
                    <a:pt x="2222" y="1579"/>
                    <a:pt x="2222" y="1326"/>
                    <a:pt x="2067" y="1170"/>
                  </a:cubicBezTo>
                  <a:cubicBezTo>
                    <a:pt x="897" y="0"/>
                    <a:pt x="897" y="0"/>
                    <a:pt x="89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E47B1B61-8752-45CD-AC8A-4A0E01355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1498600"/>
              <a:ext cx="995363" cy="1816100"/>
            </a:xfrm>
            <a:custGeom>
              <a:avLst/>
              <a:gdLst>
                <a:gd name="T0" fmla="*/ 0 w 627"/>
                <a:gd name="T1" fmla="*/ 0 h 1144"/>
                <a:gd name="T2" fmla="*/ 0 w 627"/>
                <a:gd name="T3" fmla="*/ 1030 h 1144"/>
                <a:gd name="T4" fmla="*/ 485 w 627"/>
                <a:gd name="T5" fmla="*/ 1002 h 1144"/>
                <a:gd name="T6" fmla="*/ 485 w 627"/>
                <a:gd name="T7" fmla="*/ 1002 h 1144"/>
                <a:gd name="T8" fmla="*/ 485 w 627"/>
                <a:gd name="T9" fmla="*/ 485 h 1144"/>
                <a:gd name="T10" fmla="*/ 0 w 627"/>
                <a:gd name="T11" fmla="*/ 0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1144">
                  <a:moveTo>
                    <a:pt x="0" y="0"/>
                  </a:moveTo>
                  <a:cubicBezTo>
                    <a:pt x="0" y="1030"/>
                    <a:pt x="0" y="1030"/>
                    <a:pt x="0" y="1030"/>
                  </a:cubicBezTo>
                  <a:cubicBezTo>
                    <a:pt x="143" y="1144"/>
                    <a:pt x="352" y="1134"/>
                    <a:pt x="485" y="1002"/>
                  </a:cubicBezTo>
                  <a:cubicBezTo>
                    <a:pt x="485" y="1002"/>
                    <a:pt x="485" y="1002"/>
                    <a:pt x="485" y="1002"/>
                  </a:cubicBezTo>
                  <a:cubicBezTo>
                    <a:pt x="627" y="859"/>
                    <a:pt x="627" y="628"/>
                    <a:pt x="485" y="48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B52E571-E2AB-4695-9561-B044C46A35CB}"/>
              </a:ext>
            </a:extLst>
          </p:cNvPr>
          <p:cNvGrpSpPr/>
          <p:nvPr/>
        </p:nvGrpSpPr>
        <p:grpSpPr>
          <a:xfrm>
            <a:off x="294968" y="95864"/>
            <a:ext cx="4034985" cy="513736"/>
            <a:chOff x="294968" y="95864"/>
            <a:chExt cx="4034985" cy="513736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CDD3465-74E3-4357-9D61-25F7C500DE5A}"/>
                </a:ext>
              </a:extLst>
            </p:cNvPr>
            <p:cNvGrpSpPr/>
            <p:nvPr/>
          </p:nvGrpSpPr>
          <p:grpSpPr>
            <a:xfrm>
              <a:off x="294968" y="176981"/>
              <a:ext cx="619432" cy="288000"/>
              <a:chOff x="294968" y="176981"/>
              <a:chExt cx="619432" cy="235974"/>
            </a:xfrm>
            <a:effectLst>
              <a:outerShdw blurRad="508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6D2C906-6EE8-447F-84F4-B6FE93183EB7}"/>
                  </a:ext>
                </a:extLst>
              </p:cNvPr>
              <p:cNvSpPr/>
              <p:nvPr/>
            </p:nvSpPr>
            <p:spPr>
              <a:xfrm>
                <a:off x="294968" y="176981"/>
                <a:ext cx="309716" cy="235974"/>
              </a:xfrm>
              <a:prstGeom prst="rect">
                <a:avLst/>
              </a:prstGeom>
              <a:solidFill>
                <a:srgbClr val="FFD2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B59F887-1656-4613-8A27-E85C4D813EF5}"/>
                  </a:ext>
                </a:extLst>
              </p:cNvPr>
              <p:cNvSpPr/>
              <p:nvPr/>
            </p:nvSpPr>
            <p:spPr>
              <a:xfrm>
                <a:off x="604684" y="176981"/>
                <a:ext cx="309716" cy="23597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islíde">
              <a:extLst>
                <a:ext uri="{FF2B5EF4-FFF2-40B4-BE49-F238E27FC236}">
                  <a16:creationId xmlns:a16="http://schemas.microsoft.com/office/drawing/2014/main" id="{B5DE6DA9-999E-4B35-A2AC-3AF1F47EEA32}"/>
                </a:ext>
              </a:extLst>
            </p:cNvPr>
            <p:cNvSpPr txBox="1"/>
            <p:nvPr/>
          </p:nvSpPr>
          <p:spPr bwMode="auto">
            <a:xfrm>
              <a:off x="995664" y="95864"/>
              <a:ext cx="3334289" cy="513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数据分析</a:t>
              </a:r>
              <a:endPara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endParaRPr>
            </a:p>
          </p:txBody>
        </p:sp>
      </p:grpSp>
      <p:sp>
        <p:nvSpPr>
          <p:cNvPr id="13" name="TextBox 33">
            <a:extLst>
              <a:ext uri="{FF2B5EF4-FFF2-40B4-BE49-F238E27FC236}">
                <a16:creationId xmlns:a16="http://schemas.microsoft.com/office/drawing/2014/main" id="{10944135-3E75-41D0-B06E-7C3196EF44AC}"/>
              </a:ext>
            </a:extLst>
          </p:cNvPr>
          <p:cNvSpPr txBox="1"/>
          <p:nvPr/>
        </p:nvSpPr>
        <p:spPr>
          <a:xfrm>
            <a:off x="914401" y="5354012"/>
            <a:ext cx="9789458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 algn="r">
              <a:lnSpc>
                <a:spcPts val="2000"/>
              </a:lnSpc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不同出行时长中，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10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日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9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晚的受欢迎程度最高，约占总销量的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67.5%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左右，远远高于其他出行时长的销量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多数游客更加愿意选择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7-11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日的出行时长，原因是多数人无法安排很长的假期，时长太短又来不及游览几个必打卡的景点，所以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7-10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日的出行时长安排是比较合理的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EE4804-5B47-4E8A-95E4-DC98631FA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542" y="1006845"/>
            <a:ext cx="7601928" cy="419268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104DE09-E0D6-4BFF-8E36-AB27C2A9F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408" y="1658472"/>
            <a:ext cx="5769592" cy="172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666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224B830-9A9C-4764-8933-63131547078B}"/>
              </a:ext>
            </a:extLst>
          </p:cNvPr>
          <p:cNvGrpSpPr/>
          <p:nvPr/>
        </p:nvGrpSpPr>
        <p:grpSpPr>
          <a:xfrm flipH="1">
            <a:off x="9792928" y="0"/>
            <a:ext cx="2400629" cy="2227006"/>
            <a:chOff x="3176" y="0"/>
            <a:chExt cx="3525838" cy="3314700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DA78B156-8CE2-4831-A11E-BE23830F3E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0"/>
              <a:ext cx="3525838" cy="3000375"/>
            </a:xfrm>
            <a:custGeom>
              <a:avLst/>
              <a:gdLst>
                <a:gd name="T0" fmla="*/ 0 w 2222"/>
                <a:gd name="T1" fmla="*/ 232 h 1890"/>
                <a:gd name="T2" fmla="*/ 1503 w 2222"/>
                <a:gd name="T3" fmla="*/ 1735 h 1890"/>
                <a:gd name="T4" fmla="*/ 2067 w 2222"/>
                <a:gd name="T5" fmla="*/ 1735 h 1890"/>
                <a:gd name="T6" fmla="*/ 2067 w 2222"/>
                <a:gd name="T7" fmla="*/ 1735 h 1890"/>
                <a:gd name="T8" fmla="*/ 2067 w 2222"/>
                <a:gd name="T9" fmla="*/ 1170 h 1890"/>
                <a:gd name="T10" fmla="*/ 897 w 2222"/>
                <a:gd name="T11" fmla="*/ 0 h 1890"/>
                <a:gd name="T12" fmla="*/ 0 w 2222"/>
                <a:gd name="T13" fmla="*/ 0 h 1890"/>
                <a:gd name="T14" fmla="*/ 0 w 2222"/>
                <a:gd name="T15" fmla="*/ 232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2" h="1890">
                  <a:moveTo>
                    <a:pt x="0" y="232"/>
                  </a:moveTo>
                  <a:cubicBezTo>
                    <a:pt x="1503" y="1735"/>
                    <a:pt x="1503" y="1735"/>
                    <a:pt x="1503" y="1735"/>
                  </a:cubicBezTo>
                  <a:cubicBezTo>
                    <a:pt x="1658" y="1890"/>
                    <a:pt x="1912" y="1890"/>
                    <a:pt x="2067" y="1735"/>
                  </a:cubicBezTo>
                  <a:cubicBezTo>
                    <a:pt x="2067" y="1735"/>
                    <a:pt x="2067" y="1735"/>
                    <a:pt x="2067" y="1735"/>
                  </a:cubicBezTo>
                  <a:cubicBezTo>
                    <a:pt x="2222" y="1579"/>
                    <a:pt x="2222" y="1326"/>
                    <a:pt x="2067" y="1170"/>
                  </a:cubicBezTo>
                  <a:cubicBezTo>
                    <a:pt x="897" y="0"/>
                    <a:pt x="897" y="0"/>
                    <a:pt x="89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E47B1B61-8752-45CD-AC8A-4A0E01355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1498600"/>
              <a:ext cx="995363" cy="1816100"/>
            </a:xfrm>
            <a:custGeom>
              <a:avLst/>
              <a:gdLst>
                <a:gd name="T0" fmla="*/ 0 w 627"/>
                <a:gd name="T1" fmla="*/ 0 h 1144"/>
                <a:gd name="T2" fmla="*/ 0 w 627"/>
                <a:gd name="T3" fmla="*/ 1030 h 1144"/>
                <a:gd name="T4" fmla="*/ 485 w 627"/>
                <a:gd name="T5" fmla="*/ 1002 h 1144"/>
                <a:gd name="T6" fmla="*/ 485 w 627"/>
                <a:gd name="T7" fmla="*/ 1002 h 1144"/>
                <a:gd name="T8" fmla="*/ 485 w 627"/>
                <a:gd name="T9" fmla="*/ 485 h 1144"/>
                <a:gd name="T10" fmla="*/ 0 w 627"/>
                <a:gd name="T11" fmla="*/ 0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1144">
                  <a:moveTo>
                    <a:pt x="0" y="0"/>
                  </a:moveTo>
                  <a:cubicBezTo>
                    <a:pt x="0" y="1030"/>
                    <a:pt x="0" y="1030"/>
                    <a:pt x="0" y="1030"/>
                  </a:cubicBezTo>
                  <a:cubicBezTo>
                    <a:pt x="143" y="1144"/>
                    <a:pt x="352" y="1134"/>
                    <a:pt x="485" y="1002"/>
                  </a:cubicBezTo>
                  <a:cubicBezTo>
                    <a:pt x="485" y="1002"/>
                    <a:pt x="485" y="1002"/>
                    <a:pt x="485" y="1002"/>
                  </a:cubicBezTo>
                  <a:cubicBezTo>
                    <a:pt x="627" y="859"/>
                    <a:pt x="627" y="628"/>
                    <a:pt x="485" y="48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B52E571-E2AB-4695-9561-B044C46A35CB}"/>
              </a:ext>
            </a:extLst>
          </p:cNvPr>
          <p:cNvGrpSpPr/>
          <p:nvPr/>
        </p:nvGrpSpPr>
        <p:grpSpPr>
          <a:xfrm>
            <a:off x="294968" y="95864"/>
            <a:ext cx="4034985" cy="513736"/>
            <a:chOff x="294968" y="95864"/>
            <a:chExt cx="4034985" cy="513736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CDD3465-74E3-4357-9D61-25F7C500DE5A}"/>
                </a:ext>
              </a:extLst>
            </p:cNvPr>
            <p:cNvGrpSpPr/>
            <p:nvPr/>
          </p:nvGrpSpPr>
          <p:grpSpPr>
            <a:xfrm>
              <a:off x="294968" y="176981"/>
              <a:ext cx="619432" cy="288000"/>
              <a:chOff x="294968" y="176981"/>
              <a:chExt cx="619432" cy="235974"/>
            </a:xfrm>
            <a:effectLst>
              <a:outerShdw blurRad="508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6D2C906-6EE8-447F-84F4-B6FE93183EB7}"/>
                  </a:ext>
                </a:extLst>
              </p:cNvPr>
              <p:cNvSpPr/>
              <p:nvPr/>
            </p:nvSpPr>
            <p:spPr>
              <a:xfrm>
                <a:off x="294968" y="176981"/>
                <a:ext cx="309716" cy="235974"/>
              </a:xfrm>
              <a:prstGeom prst="rect">
                <a:avLst/>
              </a:prstGeom>
              <a:solidFill>
                <a:srgbClr val="FFD2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B59F887-1656-4613-8A27-E85C4D813EF5}"/>
                  </a:ext>
                </a:extLst>
              </p:cNvPr>
              <p:cNvSpPr/>
              <p:nvPr/>
            </p:nvSpPr>
            <p:spPr>
              <a:xfrm>
                <a:off x="604684" y="176981"/>
                <a:ext cx="309716" cy="23597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islíde">
              <a:extLst>
                <a:ext uri="{FF2B5EF4-FFF2-40B4-BE49-F238E27FC236}">
                  <a16:creationId xmlns:a16="http://schemas.microsoft.com/office/drawing/2014/main" id="{B5DE6DA9-999E-4B35-A2AC-3AF1F47EEA32}"/>
                </a:ext>
              </a:extLst>
            </p:cNvPr>
            <p:cNvSpPr txBox="1"/>
            <p:nvPr/>
          </p:nvSpPr>
          <p:spPr bwMode="auto">
            <a:xfrm>
              <a:off x="995664" y="95864"/>
              <a:ext cx="3334289" cy="513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数据分析</a:t>
              </a:r>
              <a:endPara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endParaRPr>
            </a:p>
          </p:txBody>
        </p:sp>
      </p:grpSp>
      <p:sp>
        <p:nvSpPr>
          <p:cNvPr id="13" name="TextBox 33">
            <a:extLst>
              <a:ext uri="{FF2B5EF4-FFF2-40B4-BE49-F238E27FC236}">
                <a16:creationId xmlns:a16="http://schemas.microsoft.com/office/drawing/2014/main" id="{10944135-3E75-41D0-B06E-7C3196EF44AC}"/>
              </a:ext>
            </a:extLst>
          </p:cNvPr>
          <p:cNvSpPr txBox="1"/>
          <p:nvPr/>
        </p:nvSpPr>
        <p:spPr>
          <a:xfrm>
            <a:off x="914401" y="5477124"/>
            <a:ext cx="9789458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 algn="r">
              <a:lnSpc>
                <a:spcPts val="2000"/>
              </a:lnSpc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从以上图中可以看出，价格和销量并没有线性关系，也就是说并不是价格越低，销量越好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价格在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5000-15000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之间的产品更容易被游客所接受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060CEA2-9D63-4CF0-A7AB-9C10E2150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542" y="1006846"/>
            <a:ext cx="7706622" cy="402235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1033E87-A581-410E-8ED5-D437A20D3B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00" y="1612970"/>
            <a:ext cx="4109318" cy="74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8254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224B830-9A9C-4764-8933-63131547078B}"/>
              </a:ext>
            </a:extLst>
          </p:cNvPr>
          <p:cNvGrpSpPr/>
          <p:nvPr/>
        </p:nvGrpSpPr>
        <p:grpSpPr>
          <a:xfrm flipH="1">
            <a:off x="9792928" y="0"/>
            <a:ext cx="2400629" cy="2227006"/>
            <a:chOff x="3176" y="0"/>
            <a:chExt cx="3525838" cy="3314700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DA78B156-8CE2-4831-A11E-BE23830F3E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0"/>
              <a:ext cx="3525838" cy="3000375"/>
            </a:xfrm>
            <a:custGeom>
              <a:avLst/>
              <a:gdLst>
                <a:gd name="T0" fmla="*/ 0 w 2222"/>
                <a:gd name="T1" fmla="*/ 232 h 1890"/>
                <a:gd name="T2" fmla="*/ 1503 w 2222"/>
                <a:gd name="T3" fmla="*/ 1735 h 1890"/>
                <a:gd name="T4" fmla="*/ 2067 w 2222"/>
                <a:gd name="T5" fmla="*/ 1735 h 1890"/>
                <a:gd name="T6" fmla="*/ 2067 w 2222"/>
                <a:gd name="T7" fmla="*/ 1735 h 1890"/>
                <a:gd name="T8" fmla="*/ 2067 w 2222"/>
                <a:gd name="T9" fmla="*/ 1170 h 1890"/>
                <a:gd name="T10" fmla="*/ 897 w 2222"/>
                <a:gd name="T11" fmla="*/ 0 h 1890"/>
                <a:gd name="T12" fmla="*/ 0 w 2222"/>
                <a:gd name="T13" fmla="*/ 0 h 1890"/>
                <a:gd name="T14" fmla="*/ 0 w 2222"/>
                <a:gd name="T15" fmla="*/ 232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2" h="1890">
                  <a:moveTo>
                    <a:pt x="0" y="232"/>
                  </a:moveTo>
                  <a:cubicBezTo>
                    <a:pt x="1503" y="1735"/>
                    <a:pt x="1503" y="1735"/>
                    <a:pt x="1503" y="1735"/>
                  </a:cubicBezTo>
                  <a:cubicBezTo>
                    <a:pt x="1658" y="1890"/>
                    <a:pt x="1912" y="1890"/>
                    <a:pt x="2067" y="1735"/>
                  </a:cubicBezTo>
                  <a:cubicBezTo>
                    <a:pt x="2067" y="1735"/>
                    <a:pt x="2067" y="1735"/>
                    <a:pt x="2067" y="1735"/>
                  </a:cubicBezTo>
                  <a:cubicBezTo>
                    <a:pt x="2222" y="1579"/>
                    <a:pt x="2222" y="1326"/>
                    <a:pt x="2067" y="1170"/>
                  </a:cubicBezTo>
                  <a:cubicBezTo>
                    <a:pt x="897" y="0"/>
                    <a:pt x="897" y="0"/>
                    <a:pt x="89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E47B1B61-8752-45CD-AC8A-4A0E01355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1498600"/>
              <a:ext cx="995363" cy="1816100"/>
            </a:xfrm>
            <a:custGeom>
              <a:avLst/>
              <a:gdLst>
                <a:gd name="T0" fmla="*/ 0 w 627"/>
                <a:gd name="T1" fmla="*/ 0 h 1144"/>
                <a:gd name="T2" fmla="*/ 0 w 627"/>
                <a:gd name="T3" fmla="*/ 1030 h 1144"/>
                <a:gd name="T4" fmla="*/ 485 w 627"/>
                <a:gd name="T5" fmla="*/ 1002 h 1144"/>
                <a:gd name="T6" fmla="*/ 485 w 627"/>
                <a:gd name="T7" fmla="*/ 1002 h 1144"/>
                <a:gd name="T8" fmla="*/ 485 w 627"/>
                <a:gd name="T9" fmla="*/ 485 h 1144"/>
                <a:gd name="T10" fmla="*/ 0 w 627"/>
                <a:gd name="T11" fmla="*/ 0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1144">
                  <a:moveTo>
                    <a:pt x="0" y="0"/>
                  </a:moveTo>
                  <a:cubicBezTo>
                    <a:pt x="0" y="1030"/>
                    <a:pt x="0" y="1030"/>
                    <a:pt x="0" y="1030"/>
                  </a:cubicBezTo>
                  <a:cubicBezTo>
                    <a:pt x="143" y="1144"/>
                    <a:pt x="352" y="1134"/>
                    <a:pt x="485" y="1002"/>
                  </a:cubicBezTo>
                  <a:cubicBezTo>
                    <a:pt x="485" y="1002"/>
                    <a:pt x="485" y="1002"/>
                    <a:pt x="485" y="1002"/>
                  </a:cubicBezTo>
                  <a:cubicBezTo>
                    <a:pt x="627" y="859"/>
                    <a:pt x="627" y="628"/>
                    <a:pt x="485" y="48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B52E571-E2AB-4695-9561-B044C46A35CB}"/>
              </a:ext>
            </a:extLst>
          </p:cNvPr>
          <p:cNvGrpSpPr/>
          <p:nvPr/>
        </p:nvGrpSpPr>
        <p:grpSpPr>
          <a:xfrm>
            <a:off x="294968" y="95864"/>
            <a:ext cx="4034985" cy="513736"/>
            <a:chOff x="294968" y="95864"/>
            <a:chExt cx="4034985" cy="513736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CDD3465-74E3-4357-9D61-25F7C500DE5A}"/>
                </a:ext>
              </a:extLst>
            </p:cNvPr>
            <p:cNvGrpSpPr/>
            <p:nvPr/>
          </p:nvGrpSpPr>
          <p:grpSpPr>
            <a:xfrm>
              <a:off x="294968" y="176981"/>
              <a:ext cx="619432" cy="288000"/>
              <a:chOff x="294968" y="176981"/>
              <a:chExt cx="619432" cy="235974"/>
            </a:xfrm>
            <a:effectLst>
              <a:outerShdw blurRad="508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6D2C906-6EE8-447F-84F4-B6FE93183EB7}"/>
                  </a:ext>
                </a:extLst>
              </p:cNvPr>
              <p:cNvSpPr/>
              <p:nvPr/>
            </p:nvSpPr>
            <p:spPr>
              <a:xfrm>
                <a:off x="294968" y="176981"/>
                <a:ext cx="309716" cy="235974"/>
              </a:xfrm>
              <a:prstGeom prst="rect">
                <a:avLst/>
              </a:prstGeom>
              <a:solidFill>
                <a:srgbClr val="FFD2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B59F887-1656-4613-8A27-E85C4D813EF5}"/>
                  </a:ext>
                </a:extLst>
              </p:cNvPr>
              <p:cNvSpPr/>
              <p:nvPr/>
            </p:nvSpPr>
            <p:spPr>
              <a:xfrm>
                <a:off x="604684" y="176981"/>
                <a:ext cx="309716" cy="23597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islíde">
              <a:extLst>
                <a:ext uri="{FF2B5EF4-FFF2-40B4-BE49-F238E27FC236}">
                  <a16:creationId xmlns:a16="http://schemas.microsoft.com/office/drawing/2014/main" id="{B5DE6DA9-999E-4B35-A2AC-3AF1F47EEA32}"/>
                </a:ext>
              </a:extLst>
            </p:cNvPr>
            <p:cNvSpPr txBox="1"/>
            <p:nvPr/>
          </p:nvSpPr>
          <p:spPr bwMode="auto">
            <a:xfrm>
              <a:off x="995664" y="95864"/>
              <a:ext cx="3334289" cy="513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数据分析</a:t>
              </a:r>
              <a:endPara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endParaRPr>
            </a:p>
          </p:txBody>
        </p:sp>
      </p:grpSp>
      <p:sp>
        <p:nvSpPr>
          <p:cNvPr id="13" name="TextBox 33">
            <a:extLst>
              <a:ext uri="{FF2B5EF4-FFF2-40B4-BE49-F238E27FC236}">
                <a16:creationId xmlns:a16="http://schemas.microsoft.com/office/drawing/2014/main" id="{10944135-3E75-41D0-B06E-7C3196EF44AC}"/>
              </a:ext>
            </a:extLst>
          </p:cNvPr>
          <p:cNvSpPr txBox="1"/>
          <p:nvPr/>
        </p:nvSpPr>
        <p:spPr>
          <a:xfrm>
            <a:off x="690282" y="5587311"/>
            <a:ext cx="10668000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 algn="r">
              <a:lnSpc>
                <a:spcPts val="2000"/>
              </a:lnSpc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整体上来看，距离新疆越远的城市，其平均价格就会越高，主要原因是机票价格差异所致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个别城市的价格出现异常值，明显低于正常水平，原因是这些地区本地没有机场，需要去临近的城市乘坐飞机，所以在这些地区投放的产品数量会比较少，而且只投放一些价格比较低的产品，用于吸引这些城市的游客前往新疆旅游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191810F-2CA5-4CCF-8532-166C1A763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118" y="1006846"/>
            <a:ext cx="4552950" cy="40386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855AC68-99E4-4BD1-9FC9-65EC7661A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84" y="1006846"/>
            <a:ext cx="6477434" cy="434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629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6ACDFDE-5379-488F-B7DA-842B23BE6213}"/>
              </a:ext>
            </a:extLst>
          </p:cNvPr>
          <p:cNvSpPr/>
          <p:nvPr/>
        </p:nvSpPr>
        <p:spPr>
          <a:xfrm>
            <a:off x="1549400" y="1061616"/>
            <a:ext cx="9639300" cy="488198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6A8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10" name="TextBox 33">
            <a:extLst>
              <a:ext uri="{FF2B5EF4-FFF2-40B4-BE49-F238E27FC236}">
                <a16:creationId xmlns:a16="http://schemas.microsoft.com/office/drawing/2014/main" id="{0A96602A-969B-42B4-B601-567B5872AD7E}"/>
              </a:ext>
            </a:extLst>
          </p:cNvPr>
          <p:cNvSpPr txBox="1"/>
          <p:nvPr/>
        </p:nvSpPr>
        <p:spPr>
          <a:xfrm>
            <a:off x="2160333" y="1626702"/>
            <a:ext cx="8416761" cy="22539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近年来，随着人类社会的快速发展，人们的工作和生活压力越来越大，以公司、家庭和社会团体为单位的组织以及个人对旅游的需求不断上升，由此促进了旅游行业业绩的爆发式增长，未来该行业的发展前景也将会越来越好。此次数据分析项目将以新疆北疆旅游为例，分析用户在选择旅游产品时，具体受到哪些因素的影响，从数据角度为商家定制旅游产品提供参考依据。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F2CDE25-16D3-43DE-8BC9-98D70ED6D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9" y="3930372"/>
            <a:ext cx="6339137" cy="3055964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1AECADE4-08F3-42FB-A4AC-9C41BAFBB56F}"/>
              </a:ext>
            </a:extLst>
          </p:cNvPr>
          <p:cNvGrpSpPr/>
          <p:nvPr/>
        </p:nvGrpSpPr>
        <p:grpSpPr>
          <a:xfrm>
            <a:off x="5252656" y="600143"/>
            <a:ext cx="1929821" cy="922946"/>
            <a:chOff x="5176810" y="550186"/>
            <a:chExt cx="1929821" cy="922946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6366F2B5-A328-40D2-B4D0-D19D21A751A7}"/>
                </a:ext>
              </a:extLst>
            </p:cNvPr>
            <p:cNvSpPr/>
            <p:nvPr/>
          </p:nvSpPr>
          <p:spPr>
            <a:xfrm>
              <a:off x="5226891" y="672446"/>
              <a:ext cx="1738218" cy="67842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F869009F-1D7A-493D-ACB0-A1BE4700882E}"/>
                </a:ext>
              </a:extLst>
            </p:cNvPr>
            <p:cNvSpPr/>
            <p:nvPr/>
          </p:nvSpPr>
          <p:spPr>
            <a:xfrm>
              <a:off x="5176810" y="550186"/>
              <a:ext cx="1929821" cy="922946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4000" b="1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背景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433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224B830-9A9C-4764-8933-63131547078B}"/>
              </a:ext>
            </a:extLst>
          </p:cNvPr>
          <p:cNvGrpSpPr/>
          <p:nvPr/>
        </p:nvGrpSpPr>
        <p:grpSpPr>
          <a:xfrm flipH="1">
            <a:off x="9792928" y="0"/>
            <a:ext cx="2400629" cy="2227006"/>
            <a:chOff x="3176" y="0"/>
            <a:chExt cx="3525838" cy="3314700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DA78B156-8CE2-4831-A11E-BE23830F3E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0"/>
              <a:ext cx="3525838" cy="3000375"/>
            </a:xfrm>
            <a:custGeom>
              <a:avLst/>
              <a:gdLst>
                <a:gd name="T0" fmla="*/ 0 w 2222"/>
                <a:gd name="T1" fmla="*/ 232 h 1890"/>
                <a:gd name="T2" fmla="*/ 1503 w 2222"/>
                <a:gd name="T3" fmla="*/ 1735 h 1890"/>
                <a:gd name="T4" fmla="*/ 2067 w 2222"/>
                <a:gd name="T5" fmla="*/ 1735 h 1890"/>
                <a:gd name="T6" fmla="*/ 2067 w 2222"/>
                <a:gd name="T7" fmla="*/ 1735 h 1890"/>
                <a:gd name="T8" fmla="*/ 2067 w 2222"/>
                <a:gd name="T9" fmla="*/ 1170 h 1890"/>
                <a:gd name="T10" fmla="*/ 897 w 2222"/>
                <a:gd name="T11" fmla="*/ 0 h 1890"/>
                <a:gd name="T12" fmla="*/ 0 w 2222"/>
                <a:gd name="T13" fmla="*/ 0 h 1890"/>
                <a:gd name="T14" fmla="*/ 0 w 2222"/>
                <a:gd name="T15" fmla="*/ 232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2" h="1890">
                  <a:moveTo>
                    <a:pt x="0" y="232"/>
                  </a:moveTo>
                  <a:cubicBezTo>
                    <a:pt x="1503" y="1735"/>
                    <a:pt x="1503" y="1735"/>
                    <a:pt x="1503" y="1735"/>
                  </a:cubicBezTo>
                  <a:cubicBezTo>
                    <a:pt x="1658" y="1890"/>
                    <a:pt x="1912" y="1890"/>
                    <a:pt x="2067" y="1735"/>
                  </a:cubicBezTo>
                  <a:cubicBezTo>
                    <a:pt x="2067" y="1735"/>
                    <a:pt x="2067" y="1735"/>
                    <a:pt x="2067" y="1735"/>
                  </a:cubicBezTo>
                  <a:cubicBezTo>
                    <a:pt x="2222" y="1579"/>
                    <a:pt x="2222" y="1326"/>
                    <a:pt x="2067" y="1170"/>
                  </a:cubicBezTo>
                  <a:cubicBezTo>
                    <a:pt x="897" y="0"/>
                    <a:pt x="897" y="0"/>
                    <a:pt x="89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E47B1B61-8752-45CD-AC8A-4A0E01355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1498600"/>
              <a:ext cx="995363" cy="1816100"/>
            </a:xfrm>
            <a:custGeom>
              <a:avLst/>
              <a:gdLst>
                <a:gd name="T0" fmla="*/ 0 w 627"/>
                <a:gd name="T1" fmla="*/ 0 h 1144"/>
                <a:gd name="T2" fmla="*/ 0 w 627"/>
                <a:gd name="T3" fmla="*/ 1030 h 1144"/>
                <a:gd name="T4" fmla="*/ 485 w 627"/>
                <a:gd name="T5" fmla="*/ 1002 h 1144"/>
                <a:gd name="T6" fmla="*/ 485 w 627"/>
                <a:gd name="T7" fmla="*/ 1002 h 1144"/>
                <a:gd name="T8" fmla="*/ 485 w 627"/>
                <a:gd name="T9" fmla="*/ 485 h 1144"/>
                <a:gd name="T10" fmla="*/ 0 w 627"/>
                <a:gd name="T11" fmla="*/ 0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1144">
                  <a:moveTo>
                    <a:pt x="0" y="0"/>
                  </a:moveTo>
                  <a:cubicBezTo>
                    <a:pt x="0" y="1030"/>
                    <a:pt x="0" y="1030"/>
                    <a:pt x="0" y="1030"/>
                  </a:cubicBezTo>
                  <a:cubicBezTo>
                    <a:pt x="143" y="1144"/>
                    <a:pt x="352" y="1134"/>
                    <a:pt x="485" y="1002"/>
                  </a:cubicBezTo>
                  <a:cubicBezTo>
                    <a:pt x="485" y="1002"/>
                    <a:pt x="485" y="1002"/>
                    <a:pt x="485" y="1002"/>
                  </a:cubicBezTo>
                  <a:cubicBezTo>
                    <a:pt x="627" y="859"/>
                    <a:pt x="627" y="628"/>
                    <a:pt x="485" y="48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B52E571-E2AB-4695-9561-B044C46A35CB}"/>
              </a:ext>
            </a:extLst>
          </p:cNvPr>
          <p:cNvGrpSpPr/>
          <p:nvPr/>
        </p:nvGrpSpPr>
        <p:grpSpPr>
          <a:xfrm>
            <a:off x="294968" y="95864"/>
            <a:ext cx="4034985" cy="513736"/>
            <a:chOff x="294968" y="95864"/>
            <a:chExt cx="4034985" cy="513736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CDD3465-74E3-4357-9D61-25F7C500DE5A}"/>
                </a:ext>
              </a:extLst>
            </p:cNvPr>
            <p:cNvGrpSpPr/>
            <p:nvPr/>
          </p:nvGrpSpPr>
          <p:grpSpPr>
            <a:xfrm>
              <a:off x="294968" y="176981"/>
              <a:ext cx="619432" cy="288000"/>
              <a:chOff x="294968" y="176981"/>
              <a:chExt cx="619432" cy="235974"/>
            </a:xfrm>
            <a:effectLst>
              <a:outerShdw blurRad="508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6D2C906-6EE8-447F-84F4-B6FE93183EB7}"/>
                  </a:ext>
                </a:extLst>
              </p:cNvPr>
              <p:cNvSpPr/>
              <p:nvPr/>
            </p:nvSpPr>
            <p:spPr>
              <a:xfrm>
                <a:off x="294968" y="176981"/>
                <a:ext cx="309716" cy="235974"/>
              </a:xfrm>
              <a:prstGeom prst="rect">
                <a:avLst/>
              </a:prstGeom>
              <a:solidFill>
                <a:srgbClr val="FFD2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B59F887-1656-4613-8A27-E85C4D813EF5}"/>
                  </a:ext>
                </a:extLst>
              </p:cNvPr>
              <p:cNvSpPr/>
              <p:nvPr/>
            </p:nvSpPr>
            <p:spPr>
              <a:xfrm>
                <a:off x="604684" y="176981"/>
                <a:ext cx="309716" cy="23597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islíde">
              <a:extLst>
                <a:ext uri="{FF2B5EF4-FFF2-40B4-BE49-F238E27FC236}">
                  <a16:creationId xmlns:a16="http://schemas.microsoft.com/office/drawing/2014/main" id="{B5DE6DA9-999E-4B35-A2AC-3AF1F47EEA32}"/>
                </a:ext>
              </a:extLst>
            </p:cNvPr>
            <p:cNvSpPr txBox="1"/>
            <p:nvPr/>
          </p:nvSpPr>
          <p:spPr bwMode="auto">
            <a:xfrm>
              <a:off x="995664" y="95864"/>
              <a:ext cx="3334289" cy="513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数据分析</a:t>
              </a:r>
              <a:endPara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endParaRPr>
            </a:p>
          </p:txBody>
        </p:sp>
      </p:grpSp>
      <p:sp>
        <p:nvSpPr>
          <p:cNvPr id="13" name="TextBox 33">
            <a:extLst>
              <a:ext uri="{FF2B5EF4-FFF2-40B4-BE49-F238E27FC236}">
                <a16:creationId xmlns:a16="http://schemas.microsoft.com/office/drawing/2014/main" id="{10944135-3E75-41D0-B06E-7C3196EF44AC}"/>
              </a:ext>
            </a:extLst>
          </p:cNvPr>
          <p:cNvSpPr txBox="1"/>
          <p:nvPr/>
        </p:nvSpPr>
        <p:spPr>
          <a:xfrm>
            <a:off x="604684" y="5136308"/>
            <a:ext cx="1066800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 algn="r">
              <a:lnSpc>
                <a:spcPts val="2000"/>
              </a:lnSpc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景点出现的频次越高，就说明该景点更加受大众的追捧，往往是某个地区的标志性或热门景点，在北疆的旅游产品中，乌鲁木齐、喀纳斯、伊犁、赛里木湖等景点出现的频次都很高，说明这些景点都是热门的景点，值得一去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45490A4-460B-4F89-839E-8CF80C9A5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542" y="1006847"/>
            <a:ext cx="7119907" cy="351460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66EFD4F-6836-4E9C-B0C4-93F427193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402" y="1616341"/>
            <a:ext cx="4607598" cy="201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596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224B830-9A9C-4764-8933-63131547078B}"/>
              </a:ext>
            </a:extLst>
          </p:cNvPr>
          <p:cNvGrpSpPr/>
          <p:nvPr/>
        </p:nvGrpSpPr>
        <p:grpSpPr>
          <a:xfrm flipH="1">
            <a:off x="9792928" y="0"/>
            <a:ext cx="2400629" cy="2227006"/>
            <a:chOff x="3176" y="0"/>
            <a:chExt cx="3525838" cy="3314700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DA78B156-8CE2-4831-A11E-BE23830F3E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0"/>
              <a:ext cx="3525838" cy="3000375"/>
            </a:xfrm>
            <a:custGeom>
              <a:avLst/>
              <a:gdLst>
                <a:gd name="T0" fmla="*/ 0 w 2222"/>
                <a:gd name="T1" fmla="*/ 232 h 1890"/>
                <a:gd name="T2" fmla="*/ 1503 w 2222"/>
                <a:gd name="T3" fmla="*/ 1735 h 1890"/>
                <a:gd name="T4" fmla="*/ 2067 w 2222"/>
                <a:gd name="T5" fmla="*/ 1735 h 1890"/>
                <a:gd name="T6" fmla="*/ 2067 w 2222"/>
                <a:gd name="T7" fmla="*/ 1735 h 1890"/>
                <a:gd name="T8" fmla="*/ 2067 w 2222"/>
                <a:gd name="T9" fmla="*/ 1170 h 1890"/>
                <a:gd name="T10" fmla="*/ 897 w 2222"/>
                <a:gd name="T11" fmla="*/ 0 h 1890"/>
                <a:gd name="T12" fmla="*/ 0 w 2222"/>
                <a:gd name="T13" fmla="*/ 0 h 1890"/>
                <a:gd name="T14" fmla="*/ 0 w 2222"/>
                <a:gd name="T15" fmla="*/ 232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2" h="1890">
                  <a:moveTo>
                    <a:pt x="0" y="232"/>
                  </a:moveTo>
                  <a:cubicBezTo>
                    <a:pt x="1503" y="1735"/>
                    <a:pt x="1503" y="1735"/>
                    <a:pt x="1503" y="1735"/>
                  </a:cubicBezTo>
                  <a:cubicBezTo>
                    <a:pt x="1658" y="1890"/>
                    <a:pt x="1912" y="1890"/>
                    <a:pt x="2067" y="1735"/>
                  </a:cubicBezTo>
                  <a:cubicBezTo>
                    <a:pt x="2067" y="1735"/>
                    <a:pt x="2067" y="1735"/>
                    <a:pt x="2067" y="1735"/>
                  </a:cubicBezTo>
                  <a:cubicBezTo>
                    <a:pt x="2222" y="1579"/>
                    <a:pt x="2222" y="1326"/>
                    <a:pt x="2067" y="1170"/>
                  </a:cubicBezTo>
                  <a:cubicBezTo>
                    <a:pt x="897" y="0"/>
                    <a:pt x="897" y="0"/>
                    <a:pt x="89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E47B1B61-8752-45CD-AC8A-4A0E01355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1498600"/>
              <a:ext cx="995363" cy="1816100"/>
            </a:xfrm>
            <a:custGeom>
              <a:avLst/>
              <a:gdLst>
                <a:gd name="T0" fmla="*/ 0 w 627"/>
                <a:gd name="T1" fmla="*/ 0 h 1144"/>
                <a:gd name="T2" fmla="*/ 0 w 627"/>
                <a:gd name="T3" fmla="*/ 1030 h 1144"/>
                <a:gd name="T4" fmla="*/ 485 w 627"/>
                <a:gd name="T5" fmla="*/ 1002 h 1144"/>
                <a:gd name="T6" fmla="*/ 485 w 627"/>
                <a:gd name="T7" fmla="*/ 1002 h 1144"/>
                <a:gd name="T8" fmla="*/ 485 w 627"/>
                <a:gd name="T9" fmla="*/ 485 h 1144"/>
                <a:gd name="T10" fmla="*/ 0 w 627"/>
                <a:gd name="T11" fmla="*/ 0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1144">
                  <a:moveTo>
                    <a:pt x="0" y="0"/>
                  </a:moveTo>
                  <a:cubicBezTo>
                    <a:pt x="0" y="1030"/>
                    <a:pt x="0" y="1030"/>
                    <a:pt x="0" y="1030"/>
                  </a:cubicBezTo>
                  <a:cubicBezTo>
                    <a:pt x="143" y="1144"/>
                    <a:pt x="352" y="1134"/>
                    <a:pt x="485" y="1002"/>
                  </a:cubicBezTo>
                  <a:cubicBezTo>
                    <a:pt x="485" y="1002"/>
                    <a:pt x="485" y="1002"/>
                    <a:pt x="485" y="1002"/>
                  </a:cubicBezTo>
                  <a:cubicBezTo>
                    <a:pt x="627" y="859"/>
                    <a:pt x="627" y="628"/>
                    <a:pt x="485" y="48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B52E571-E2AB-4695-9561-B044C46A35CB}"/>
              </a:ext>
            </a:extLst>
          </p:cNvPr>
          <p:cNvGrpSpPr/>
          <p:nvPr/>
        </p:nvGrpSpPr>
        <p:grpSpPr>
          <a:xfrm>
            <a:off x="294968" y="95864"/>
            <a:ext cx="4034985" cy="513736"/>
            <a:chOff x="294968" y="95864"/>
            <a:chExt cx="4034985" cy="513736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CDD3465-74E3-4357-9D61-25F7C500DE5A}"/>
                </a:ext>
              </a:extLst>
            </p:cNvPr>
            <p:cNvGrpSpPr/>
            <p:nvPr/>
          </p:nvGrpSpPr>
          <p:grpSpPr>
            <a:xfrm>
              <a:off x="294968" y="176981"/>
              <a:ext cx="619432" cy="288000"/>
              <a:chOff x="294968" y="176981"/>
              <a:chExt cx="619432" cy="235974"/>
            </a:xfrm>
            <a:effectLst>
              <a:outerShdw blurRad="508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6D2C906-6EE8-447F-84F4-B6FE93183EB7}"/>
                  </a:ext>
                </a:extLst>
              </p:cNvPr>
              <p:cNvSpPr/>
              <p:nvPr/>
            </p:nvSpPr>
            <p:spPr>
              <a:xfrm>
                <a:off x="294968" y="176981"/>
                <a:ext cx="309716" cy="235974"/>
              </a:xfrm>
              <a:prstGeom prst="rect">
                <a:avLst/>
              </a:prstGeom>
              <a:solidFill>
                <a:srgbClr val="FFD2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B59F887-1656-4613-8A27-E85C4D813EF5}"/>
                  </a:ext>
                </a:extLst>
              </p:cNvPr>
              <p:cNvSpPr/>
              <p:nvPr/>
            </p:nvSpPr>
            <p:spPr>
              <a:xfrm>
                <a:off x="604684" y="176981"/>
                <a:ext cx="309716" cy="23597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islíde">
              <a:extLst>
                <a:ext uri="{FF2B5EF4-FFF2-40B4-BE49-F238E27FC236}">
                  <a16:creationId xmlns:a16="http://schemas.microsoft.com/office/drawing/2014/main" id="{B5DE6DA9-999E-4B35-A2AC-3AF1F47EEA32}"/>
                </a:ext>
              </a:extLst>
            </p:cNvPr>
            <p:cNvSpPr txBox="1"/>
            <p:nvPr/>
          </p:nvSpPr>
          <p:spPr bwMode="auto">
            <a:xfrm>
              <a:off x="995664" y="95864"/>
              <a:ext cx="3334289" cy="513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数据分析</a:t>
              </a:r>
              <a:endPara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endParaRPr>
            </a:p>
          </p:txBody>
        </p:sp>
      </p:grpSp>
      <p:sp>
        <p:nvSpPr>
          <p:cNvPr id="13" name="TextBox 33">
            <a:extLst>
              <a:ext uri="{FF2B5EF4-FFF2-40B4-BE49-F238E27FC236}">
                <a16:creationId xmlns:a16="http://schemas.microsoft.com/office/drawing/2014/main" id="{10944135-3E75-41D0-B06E-7C3196EF44AC}"/>
              </a:ext>
            </a:extLst>
          </p:cNvPr>
          <p:cNvSpPr txBox="1"/>
          <p:nvPr/>
        </p:nvSpPr>
        <p:spPr>
          <a:xfrm>
            <a:off x="604684" y="4890088"/>
            <a:ext cx="10668000" cy="9848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 algn="r">
              <a:lnSpc>
                <a:spcPts val="2000"/>
              </a:lnSpc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“安心游”标签出现在了所有产品的标签中，一般情况下，上架的产品默认都会带上这个标签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是否有成团保障、行程中有无购物、有无额外的自费项目、是否允许无理由退款等也是旅游消费者比较关心的问题，所以这些标签出现的次数也非常多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其他的标签多数是产品行程中涉及的特色景观，如赏雾凇、沙漠、观日出等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E72264-00CC-4E8A-ADDD-4936540B4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006845"/>
            <a:ext cx="7001435" cy="348941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93CB77C-FBA6-49DC-9DDE-39D0D9A06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9247" y="1533820"/>
            <a:ext cx="4522753" cy="224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151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806598F3-B934-47B9-99AD-E1079803915B}"/>
              </a:ext>
            </a:extLst>
          </p:cNvPr>
          <p:cNvSpPr/>
          <p:nvPr/>
        </p:nvSpPr>
        <p:spPr>
          <a:xfrm>
            <a:off x="4778479" y="1775824"/>
            <a:ext cx="2256502" cy="91440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/>
              <a:t>Part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5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6F4E88F-12AB-4DC9-9F6D-16A34055D8B1}"/>
              </a:ext>
            </a:extLst>
          </p:cNvPr>
          <p:cNvGrpSpPr/>
          <p:nvPr/>
        </p:nvGrpSpPr>
        <p:grpSpPr>
          <a:xfrm flipH="1">
            <a:off x="8945534" y="0"/>
            <a:ext cx="3248024" cy="3053522"/>
            <a:chOff x="3176" y="0"/>
            <a:chExt cx="3525838" cy="3314700"/>
          </a:xfrm>
        </p:grpSpPr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2994B5BB-F7E0-4E33-B03C-FE8A39E4F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0"/>
              <a:ext cx="3525838" cy="3000375"/>
            </a:xfrm>
            <a:custGeom>
              <a:avLst/>
              <a:gdLst>
                <a:gd name="T0" fmla="*/ 0 w 2222"/>
                <a:gd name="T1" fmla="*/ 232 h 1890"/>
                <a:gd name="T2" fmla="*/ 1503 w 2222"/>
                <a:gd name="T3" fmla="*/ 1735 h 1890"/>
                <a:gd name="T4" fmla="*/ 2067 w 2222"/>
                <a:gd name="T5" fmla="*/ 1735 h 1890"/>
                <a:gd name="T6" fmla="*/ 2067 w 2222"/>
                <a:gd name="T7" fmla="*/ 1735 h 1890"/>
                <a:gd name="T8" fmla="*/ 2067 w 2222"/>
                <a:gd name="T9" fmla="*/ 1170 h 1890"/>
                <a:gd name="T10" fmla="*/ 897 w 2222"/>
                <a:gd name="T11" fmla="*/ 0 h 1890"/>
                <a:gd name="T12" fmla="*/ 0 w 2222"/>
                <a:gd name="T13" fmla="*/ 0 h 1890"/>
                <a:gd name="T14" fmla="*/ 0 w 2222"/>
                <a:gd name="T15" fmla="*/ 232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2" h="1890">
                  <a:moveTo>
                    <a:pt x="0" y="232"/>
                  </a:moveTo>
                  <a:cubicBezTo>
                    <a:pt x="1503" y="1735"/>
                    <a:pt x="1503" y="1735"/>
                    <a:pt x="1503" y="1735"/>
                  </a:cubicBezTo>
                  <a:cubicBezTo>
                    <a:pt x="1658" y="1890"/>
                    <a:pt x="1912" y="1890"/>
                    <a:pt x="2067" y="1735"/>
                  </a:cubicBezTo>
                  <a:cubicBezTo>
                    <a:pt x="2067" y="1735"/>
                    <a:pt x="2067" y="1735"/>
                    <a:pt x="2067" y="1735"/>
                  </a:cubicBezTo>
                  <a:cubicBezTo>
                    <a:pt x="2222" y="1579"/>
                    <a:pt x="2222" y="1326"/>
                    <a:pt x="2067" y="1170"/>
                  </a:cubicBezTo>
                  <a:cubicBezTo>
                    <a:pt x="897" y="0"/>
                    <a:pt x="897" y="0"/>
                    <a:pt x="89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chemeClr val="bg1">
                <a:lumMod val="85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03422CCB-3C9D-40DC-84B6-1E17DC35DE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1498600"/>
              <a:ext cx="995363" cy="1816100"/>
            </a:xfrm>
            <a:custGeom>
              <a:avLst/>
              <a:gdLst>
                <a:gd name="T0" fmla="*/ 0 w 627"/>
                <a:gd name="T1" fmla="*/ 0 h 1144"/>
                <a:gd name="T2" fmla="*/ 0 w 627"/>
                <a:gd name="T3" fmla="*/ 1030 h 1144"/>
                <a:gd name="T4" fmla="*/ 485 w 627"/>
                <a:gd name="T5" fmla="*/ 1002 h 1144"/>
                <a:gd name="T6" fmla="*/ 485 w 627"/>
                <a:gd name="T7" fmla="*/ 1002 h 1144"/>
                <a:gd name="T8" fmla="*/ 485 w 627"/>
                <a:gd name="T9" fmla="*/ 485 h 1144"/>
                <a:gd name="T10" fmla="*/ 0 w 627"/>
                <a:gd name="T11" fmla="*/ 0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1144">
                  <a:moveTo>
                    <a:pt x="0" y="0"/>
                  </a:moveTo>
                  <a:cubicBezTo>
                    <a:pt x="0" y="1030"/>
                    <a:pt x="0" y="1030"/>
                    <a:pt x="0" y="1030"/>
                  </a:cubicBezTo>
                  <a:cubicBezTo>
                    <a:pt x="143" y="1144"/>
                    <a:pt x="352" y="1134"/>
                    <a:pt x="485" y="1002"/>
                  </a:cubicBezTo>
                  <a:cubicBezTo>
                    <a:pt x="485" y="1002"/>
                    <a:pt x="485" y="1002"/>
                    <a:pt x="485" y="1002"/>
                  </a:cubicBezTo>
                  <a:cubicBezTo>
                    <a:pt x="627" y="859"/>
                    <a:pt x="627" y="628"/>
                    <a:pt x="485" y="48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A5932D2-1FBE-47D7-84E9-6D7B31B558EB}"/>
              </a:ext>
            </a:extLst>
          </p:cNvPr>
          <p:cNvGrpSpPr/>
          <p:nvPr/>
        </p:nvGrpSpPr>
        <p:grpSpPr>
          <a:xfrm>
            <a:off x="0" y="-29496"/>
            <a:ext cx="1881348" cy="2025669"/>
            <a:chOff x="0" y="-29496"/>
            <a:chExt cx="1881348" cy="2025669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06B1531A-BAA7-4F2E-8262-233694EA41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493" y="-29496"/>
              <a:ext cx="1859855" cy="1673002"/>
            </a:xfrm>
            <a:custGeom>
              <a:avLst/>
              <a:gdLst>
                <a:gd name="T0" fmla="*/ 0 w 2222"/>
                <a:gd name="T1" fmla="*/ 232 h 1890"/>
                <a:gd name="T2" fmla="*/ 1503 w 2222"/>
                <a:gd name="T3" fmla="*/ 1735 h 1890"/>
                <a:gd name="T4" fmla="*/ 2067 w 2222"/>
                <a:gd name="T5" fmla="*/ 1735 h 1890"/>
                <a:gd name="T6" fmla="*/ 2067 w 2222"/>
                <a:gd name="T7" fmla="*/ 1735 h 1890"/>
                <a:gd name="T8" fmla="*/ 2067 w 2222"/>
                <a:gd name="T9" fmla="*/ 1170 h 1890"/>
                <a:gd name="T10" fmla="*/ 897 w 2222"/>
                <a:gd name="T11" fmla="*/ 0 h 1890"/>
                <a:gd name="T12" fmla="*/ 0 w 2222"/>
                <a:gd name="T13" fmla="*/ 0 h 1890"/>
                <a:gd name="T14" fmla="*/ 0 w 2222"/>
                <a:gd name="T15" fmla="*/ 232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2" h="1890">
                  <a:moveTo>
                    <a:pt x="0" y="232"/>
                  </a:moveTo>
                  <a:cubicBezTo>
                    <a:pt x="1503" y="1735"/>
                    <a:pt x="1503" y="1735"/>
                    <a:pt x="1503" y="1735"/>
                  </a:cubicBezTo>
                  <a:cubicBezTo>
                    <a:pt x="1658" y="1890"/>
                    <a:pt x="1912" y="1890"/>
                    <a:pt x="2067" y="1735"/>
                  </a:cubicBezTo>
                  <a:cubicBezTo>
                    <a:pt x="2067" y="1735"/>
                    <a:pt x="2067" y="1735"/>
                    <a:pt x="2067" y="1735"/>
                  </a:cubicBezTo>
                  <a:cubicBezTo>
                    <a:pt x="2222" y="1579"/>
                    <a:pt x="2222" y="1326"/>
                    <a:pt x="2067" y="1170"/>
                  </a:cubicBezTo>
                  <a:cubicBezTo>
                    <a:pt x="897" y="0"/>
                    <a:pt x="897" y="0"/>
                    <a:pt x="89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chemeClr val="bg1">
                <a:lumMod val="65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7258511E-0BCF-4F4B-BA57-D51A0A90AB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663677"/>
              <a:ext cx="737419" cy="1332496"/>
            </a:xfrm>
            <a:custGeom>
              <a:avLst/>
              <a:gdLst>
                <a:gd name="T0" fmla="*/ 0 w 627"/>
                <a:gd name="T1" fmla="*/ 0 h 1144"/>
                <a:gd name="T2" fmla="*/ 0 w 627"/>
                <a:gd name="T3" fmla="*/ 1030 h 1144"/>
                <a:gd name="T4" fmla="*/ 485 w 627"/>
                <a:gd name="T5" fmla="*/ 1002 h 1144"/>
                <a:gd name="T6" fmla="*/ 485 w 627"/>
                <a:gd name="T7" fmla="*/ 1002 h 1144"/>
                <a:gd name="T8" fmla="*/ 485 w 627"/>
                <a:gd name="T9" fmla="*/ 485 h 1144"/>
                <a:gd name="T10" fmla="*/ 0 w 627"/>
                <a:gd name="T11" fmla="*/ 0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1144">
                  <a:moveTo>
                    <a:pt x="0" y="0"/>
                  </a:moveTo>
                  <a:cubicBezTo>
                    <a:pt x="0" y="1030"/>
                    <a:pt x="0" y="1030"/>
                    <a:pt x="0" y="1030"/>
                  </a:cubicBezTo>
                  <a:cubicBezTo>
                    <a:pt x="143" y="1144"/>
                    <a:pt x="352" y="1134"/>
                    <a:pt x="485" y="1002"/>
                  </a:cubicBezTo>
                  <a:cubicBezTo>
                    <a:pt x="485" y="1002"/>
                    <a:pt x="485" y="1002"/>
                    <a:pt x="485" y="1002"/>
                  </a:cubicBezTo>
                  <a:cubicBezTo>
                    <a:pt x="627" y="859"/>
                    <a:pt x="627" y="628"/>
                    <a:pt x="485" y="48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BAA8BFA-C429-4C44-9A44-54AA26ECA01B}"/>
              </a:ext>
            </a:extLst>
          </p:cNvPr>
          <p:cNvGrpSpPr/>
          <p:nvPr/>
        </p:nvGrpSpPr>
        <p:grpSpPr>
          <a:xfrm flipV="1">
            <a:off x="21493" y="3973332"/>
            <a:ext cx="3248024" cy="3053522"/>
            <a:chOff x="3176" y="0"/>
            <a:chExt cx="3525838" cy="3314700"/>
          </a:xfrm>
        </p:grpSpPr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90425D26-BFB7-4A4D-B51D-03E3804ADB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0"/>
              <a:ext cx="3525838" cy="3000375"/>
            </a:xfrm>
            <a:custGeom>
              <a:avLst/>
              <a:gdLst>
                <a:gd name="T0" fmla="*/ 0 w 2222"/>
                <a:gd name="T1" fmla="*/ 232 h 1890"/>
                <a:gd name="T2" fmla="*/ 1503 w 2222"/>
                <a:gd name="T3" fmla="*/ 1735 h 1890"/>
                <a:gd name="T4" fmla="*/ 2067 w 2222"/>
                <a:gd name="T5" fmla="*/ 1735 h 1890"/>
                <a:gd name="T6" fmla="*/ 2067 w 2222"/>
                <a:gd name="T7" fmla="*/ 1735 h 1890"/>
                <a:gd name="T8" fmla="*/ 2067 w 2222"/>
                <a:gd name="T9" fmla="*/ 1170 h 1890"/>
                <a:gd name="T10" fmla="*/ 897 w 2222"/>
                <a:gd name="T11" fmla="*/ 0 h 1890"/>
                <a:gd name="T12" fmla="*/ 0 w 2222"/>
                <a:gd name="T13" fmla="*/ 0 h 1890"/>
                <a:gd name="T14" fmla="*/ 0 w 2222"/>
                <a:gd name="T15" fmla="*/ 232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2" h="1890">
                  <a:moveTo>
                    <a:pt x="0" y="232"/>
                  </a:moveTo>
                  <a:cubicBezTo>
                    <a:pt x="1503" y="1735"/>
                    <a:pt x="1503" y="1735"/>
                    <a:pt x="1503" y="1735"/>
                  </a:cubicBezTo>
                  <a:cubicBezTo>
                    <a:pt x="1658" y="1890"/>
                    <a:pt x="1912" y="1890"/>
                    <a:pt x="2067" y="1735"/>
                  </a:cubicBezTo>
                  <a:cubicBezTo>
                    <a:pt x="2067" y="1735"/>
                    <a:pt x="2067" y="1735"/>
                    <a:pt x="2067" y="1735"/>
                  </a:cubicBezTo>
                  <a:cubicBezTo>
                    <a:pt x="2222" y="1579"/>
                    <a:pt x="2222" y="1326"/>
                    <a:pt x="2067" y="1170"/>
                  </a:cubicBezTo>
                  <a:cubicBezTo>
                    <a:pt x="897" y="0"/>
                    <a:pt x="897" y="0"/>
                    <a:pt x="89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chemeClr val="bg1">
                <a:lumMod val="85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CBE5A1CC-7090-4B80-A40E-9E5A5A311F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1498600"/>
              <a:ext cx="995363" cy="1816100"/>
            </a:xfrm>
            <a:custGeom>
              <a:avLst/>
              <a:gdLst>
                <a:gd name="T0" fmla="*/ 0 w 627"/>
                <a:gd name="T1" fmla="*/ 0 h 1144"/>
                <a:gd name="T2" fmla="*/ 0 w 627"/>
                <a:gd name="T3" fmla="*/ 1030 h 1144"/>
                <a:gd name="T4" fmla="*/ 485 w 627"/>
                <a:gd name="T5" fmla="*/ 1002 h 1144"/>
                <a:gd name="T6" fmla="*/ 485 w 627"/>
                <a:gd name="T7" fmla="*/ 1002 h 1144"/>
                <a:gd name="T8" fmla="*/ 485 w 627"/>
                <a:gd name="T9" fmla="*/ 485 h 1144"/>
                <a:gd name="T10" fmla="*/ 0 w 627"/>
                <a:gd name="T11" fmla="*/ 0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1144">
                  <a:moveTo>
                    <a:pt x="0" y="0"/>
                  </a:moveTo>
                  <a:cubicBezTo>
                    <a:pt x="0" y="1030"/>
                    <a:pt x="0" y="1030"/>
                    <a:pt x="0" y="1030"/>
                  </a:cubicBezTo>
                  <a:cubicBezTo>
                    <a:pt x="143" y="1144"/>
                    <a:pt x="352" y="1134"/>
                    <a:pt x="485" y="1002"/>
                  </a:cubicBezTo>
                  <a:cubicBezTo>
                    <a:pt x="485" y="1002"/>
                    <a:pt x="485" y="1002"/>
                    <a:pt x="485" y="1002"/>
                  </a:cubicBezTo>
                  <a:cubicBezTo>
                    <a:pt x="627" y="859"/>
                    <a:pt x="627" y="628"/>
                    <a:pt x="485" y="48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19D1FC4-5ECA-4DF6-A03D-7A886C72BC30}"/>
              </a:ext>
            </a:extLst>
          </p:cNvPr>
          <p:cNvGrpSpPr/>
          <p:nvPr/>
        </p:nvGrpSpPr>
        <p:grpSpPr>
          <a:xfrm flipH="1" flipV="1">
            <a:off x="10318655" y="5001185"/>
            <a:ext cx="1881348" cy="2025669"/>
            <a:chOff x="0" y="-29496"/>
            <a:chExt cx="1881348" cy="2025669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0E1CE738-BED3-43B9-87C2-FFE5BECB27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493" y="-29496"/>
              <a:ext cx="1859855" cy="1673002"/>
            </a:xfrm>
            <a:custGeom>
              <a:avLst/>
              <a:gdLst>
                <a:gd name="T0" fmla="*/ 0 w 2222"/>
                <a:gd name="T1" fmla="*/ 232 h 1890"/>
                <a:gd name="T2" fmla="*/ 1503 w 2222"/>
                <a:gd name="T3" fmla="*/ 1735 h 1890"/>
                <a:gd name="T4" fmla="*/ 2067 w 2222"/>
                <a:gd name="T5" fmla="*/ 1735 h 1890"/>
                <a:gd name="T6" fmla="*/ 2067 w 2222"/>
                <a:gd name="T7" fmla="*/ 1735 h 1890"/>
                <a:gd name="T8" fmla="*/ 2067 w 2222"/>
                <a:gd name="T9" fmla="*/ 1170 h 1890"/>
                <a:gd name="T10" fmla="*/ 897 w 2222"/>
                <a:gd name="T11" fmla="*/ 0 h 1890"/>
                <a:gd name="T12" fmla="*/ 0 w 2222"/>
                <a:gd name="T13" fmla="*/ 0 h 1890"/>
                <a:gd name="T14" fmla="*/ 0 w 2222"/>
                <a:gd name="T15" fmla="*/ 232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2" h="1890">
                  <a:moveTo>
                    <a:pt x="0" y="232"/>
                  </a:moveTo>
                  <a:cubicBezTo>
                    <a:pt x="1503" y="1735"/>
                    <a:pt x="1503" y="1735"/>
                    <a:pt x="1503" y="1735"/>
                  </a:cubicBezTo>
                  <a:cubicBezTo>
                    <a:pt x="1658" y="1890"/>
                    <a:pt x="1912" y="1890"/>
                    <a:pt x="2067" y="1735"/>
                  </a:cubicBezTo>
                  <a:cubicBezTo>
                    <a:pt x="2067" y="1735"/>
                    <a:pt x="2067" y="1735"/>
                    <a:pt x="2067" y="1735"/>
                  </a:cubicBezTo>
                  <a:cubicBezTo>
                    <a:pt x="2222" y="1579"/>
                    <a:pt x="2222" y="1326"/>
                    <a:pt x="2067" y="1170"/>
                  </a:cubicBezTo>
                  <a:cubicBezTo>
                    <a:pt x="897" y="0"/>
                    <a:pt x="897" y="0"/>
                    <a:pt x="89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chemeClr val="bg1">
                <a:lumMod val="65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5C7BA436-7E7B-4F81-A027-B72D2C0C79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663677"/>
              <a:ext cx="737419" cy="1332496"/>
            </a:xfrm>
            <a:custGeom>
              <a:avLst/>
              <a:gdLst>
                <a:gd name="T0" fmla="*/ 0 w 627"/>
                <a:gd name="T1" fmla="*/ 0 h 1144"/>
                <a:gd name="T2" fmla="*/ 0 w 627"/>
                <a:gd name="T3" fmla="*/ 1030 h 1144"/>
                <a:gd name="T4" fmla="*/ 485 w 627"/>
                <a:gd name="T5" fmla="*/ 1002 h 1144"/>
                <a:gd name="T6" fmla="*/ 485 w 627"/>
                <a:gd name="T7" fmla="*/ 1002 h 1144"/>
                <a:gd name="T8" fmla="*/ 485 w 627"/>
                <a:gd name="T9" fmla="*/ 485 h 1144"/>
                <a:gd name="T10" fmla="*/ 0 w 627"/>
                <a:gd name="T11" fmla="*/ 0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1144">
                  <a:moveTo>
                    <a:pt x="0" y="0"/>
                  </a:moveTo>
                  <a:cubicBezTo>
                    <a:pt x="0" y="1030"/>
                    <a:pt x="0" y="1030"/>
                    <a:pt x="0" y="1030"/>
                  </a:cubicBezTo>
                  <a:cubicBezTo>
                    <a:pt x="143" y="1144"/>
                    <a:pt x="352" y="1134"/>
                    <a:pt x="485" y="1002"/>
                  </a:cubicBezTo>
                  <a:cubicBezTo>
                    <a:pt x="485" y="1002"/>
                    <a:pt x="485" y="1002"/>
                    <a:pt x="485" y="1002"/>
                  </a:cubicBezTo>
                  <a:cubicBezTo>
                    <a:pt x="627" y="859"/>
                    <a:pt x="627" y="628"/>
                    <a:pt x="485" y="48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sp>
        <p:nvSpPr>
          <p:cNvPr id="25" name="标题 1">
            <a:extLst>
              <a:ext uri="{FF2B5EF4-FFF2-40B4-BE49-F238E27FC236}">
                <a16:creationId xmlns:a16="http://schemas.microsoft.com/office/drawing/2014/main" id="{0D03A34F-DCA3-43B6-9B7C-9D5E977336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5739" y="3053522"/>
            <a:ext cx="253895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zh-CN" altLang="en-US" sz="5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项目总结</a:t>
            </a:r>
            <a:endParaRPr lang="zh-CN" altLang="en-US" sz="5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AB7F3DB8-270F-4C7B-8B45-7334EF6C9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7252" y="3890542"/>
            <a:ext cx="2538956" cy="59143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noAutofit/>
          </a:bodyPr>
          <a:lstStyle/>
          <a:p>
            <a:pPr algn="dist" fontAlgn="auto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>
                <a:solidFill>
                  <a:srgbClr val="E6A8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Project Summary</a:t>
            </a:r>
            <a:endParaRPr lang="zh-CN" altLang="en-US" sz="2000" dirty="0">
              <a:solidFill>
                <a:srgbClr val="E6A8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24780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50"/>
                            </p:stCondLst>
                            <p:childTnLst>
                              <p:par>
                                <p:cTn id="15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6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5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5" grpId="0"/>
      <p:bldP spid="25" grpId="1"/>
      <p:bldP spid="2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B422271-79C4-4BFF-844D-080C988109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32" b="11638"/>
          <a:stretch/>
        </p:blipFill>
        <p:spPr>
          <a:xfrm>
            <a:off x="1313912" y="1721109"/>
            <a:ext cx="9142242" cy="4555709"/>
          </a:xfrm>
          <a:prstGeom prst="rect">
            <a:avLst/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CE5FF30-1393-456E-859A-3DAC73F9C676}"/>
              </a:ext>
            </a:extLst>
          </p:cNvPr>
          <p:cNvSpPr/>
          <p:nvPr/>
        </p:nvSpPr>
        <p:spPr>
          <a:xfrm>
            <a:off x="1533832" y="1944678"/>
            <a:ext cx="8672051" cy="4116909"/>
          </a:xfrm>
          <a:prstGeom prst="rect">
            <a:avLst/>
          </a:prstGeom>
          <a:solidFill>
            <a:schemeClr val="bg1">
              <a:alpha val="70000"/>
            </a:schemeClr>
          </a:solidFill>
          <a:ln w="28575"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E03CD25-9057-47E1-BEC3-8A36168DDF36}"/>
              </a:ext>
            </a:extLst>
          </p:cNvPr>
          <p:cNvSpPr/>
          <p:nvPr/>
        </p:nvSpPr>
        <p:spPr>
          <a:xfrm>
            <a:off x="10769600" y="1944678"/>
            <a:ext cx="334218" cy="33421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sp>
        <p:nvSpPr>
          <p:cNvPr id="11" name="TextBox 33">
            <a:extLst>
              <a:ext uri="{FF2B5EF4-FFF2-40B4-BE49-F238E27FC236}">
                <a16:creationId xmlns:a16="http://schemas.microsoft.com/office/drawing/2014/main" id="{1004E47C-B732-459C-8D40-3F7A64CDD85C}"/>
              </a:ext>
            </a:extLst>
          </p:cNvPr>
          <p:cNvSpPr txBox="1"/>
          <p:nvPr/>
        </p:nvSpPr>
        <p:spPr>
          <a:xfrm>
            <a:off x="1582703" y="1979874"/>
            <a:ext cx="8574307" cy="37828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本项目对携程网上全国各地前往北疆的旅游产品数据进行了分析，根据分析结果，给旅行社在携程网上架北疆旅游产品时，提供以下建议：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出行方式尽可能选择飞机往返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尽可能满足携程的产品优选条件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出行时长选择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7-10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日为最佳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产品价格最好控制在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5000-15000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之间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尽可能在本地有机场的城市投放产品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行程安排可以考虑涵盖几个热门的景点，如乌鲁木齐、喀纳斯、伊犁、赛里木湖等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产品标签尽可能包含消费者比较在意的成团保障、无购物、无自费、任性退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42A83FBA-476D-45D8-AF2A-9851AD9F8F8A}"/>
              </a:ext>
            </a:extLst>
          </p:cNvPr>
          <p:cNvSpPr/>
          <p:nvPr/>
        </p:nvSpPr>
        <p:spPr>
          <a:xfrm>
            <a:off x="4846320" y="581182"/>
            <a:ext cx="2499360" cy="9229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500" b="1" dirty="0"/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13173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/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FC80A6DD-587B-4F1A-99CA-29B052008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39" y="2398420"/>
            <a:ext cx="6245992" cy="692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5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汇报完毕，感谢聆听</a:t>
            </a: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37C74464-F050-4366-A534-50D25287C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9337" y="3261395"/>
            <a:ext cx="3757188" cy="490189"/>
          </a:xfrm>
          <a:prstGeom prst="roundRect">
            <a:avLst>
              <a:gd name="adj" fmla="val 50000"/>
            </a:avLst>
          </a:prstGeom>
          <a:solidFill>
            <a:srgbClr val="FFD257"/>
          </a:solidFill>
          <a:ln>
            <a:noFill/>
          </a:ln>
        </p:spPr>
        <p:txBody>
          <a:bodyPr wrap="square" lIns="0" tIns="0" rIns="0" bIns="0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汇报人：吕君彬  </a:t>
            </a:r>
            <a:r>
              <a:rPr lang="en-US" altLang="zh-CN" sz="1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   </a:t>
            </a:r>
            <a:r>
              <a:rPr lang="zh-CN" altLang="en-US" sz="1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时间：</a:t>
            </a:r>
            <a:r>
              <a:rPr lang="en-US" altLang="zh-CN" sz="1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2021</a:t>
            </a:r>
            <a:r>
              <a:rPr lang="zh-CN" altLang="en-US" sz="1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年</a:t>
            </a:r>
            <a:r>
              <a:rPr lang="en-US" altLang="zh-CN" sz="1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11</a:t>
            </a:r>
            <a:r>
              <a:rPr lang="zh-CN" altLang="en-US" sz="1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月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621800DE-9CCC-4F8C-B21D-322C12582CFB}"/>
              </a:ext>
            </a:extLst>
          </p:cNvPr>
          <p:cNvSpPr txBox="1">
            <a:spLocks/>
          </p:cNvSpPr>
          <p:nvPr/>
        </p:nvSpPr>
        <p:spPr>
          <a:xfrm>
            <a:off x="3601183" y="669672"/>
            <a:ext cx="2134166" cy="341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版权声明</a:t>
            </a:r>
            <a:br>
              <a:rPr lang="zh-CN" altLang="en-US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感谢您下载平台上提供的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作品，为了您和熊猫办公以及原创作者的利益，请勿复制、传播、销售，否则将承担法律责任！熊猫办公将对作品进行维权，按照传播下载次数进行十倍的索取赔偿！</a:t>
            </a:r>
            <a:b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在熊猫办公出售的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模板是免版税类（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Royalty-Free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）正版受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中国人民共和国著作法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世界版权公约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的保护，作品的所有权、版权和著作权归熊猫办公所有，您下载的是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模板素材的使用权。</a:t>
            </a:r>
            <a:b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不得将熊猫办公的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  <a:b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00" spc="12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64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380"/>
                                  </p:stCondLst>
                                  <p:iterate type="lt">
                                    <p:tmPct val="11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900"/>
                            </p:stCondLst>
                            <p:childTnLst>
                              <p:par>
                                <p:cTn id="10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25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1" dur="50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6A80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6A800"/>
                                      </p:to>
                                    </p:animClr>
                                    <p:set>
                                      <p:cBhvr>
                                        <p:cTn id="13" dur="50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8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ïşlíḋe">
            <a:extLst>
              <a:ext uri="{FF2B5EF4-FFF2-40B4-BE49-F238E27FC236}">
                <a16:creationId xmlns:a16="http://schemas.microsoft.com/office/drawing/2014/main" id="{6402C07F-6C39-4DE7-ACFC-14010D250C66}"/>
              </a:ext>
            </a:extLst>
          </p:cNvPr>
          <p:cNvGrpSpPr/>
          <p:nvPr/>
        </p:nvGrpSpPr>
        <p:grpSpPr>
          <a:xfrm>
            <a:off x="-2265" y="1687082"/>
            <a:ext cx="3628538" cy="3516057"/>
            <a:chOff x="14314" y="1576303"/>
            <a:chExt cx="4503547" cy="3586731"/>
          </a:xfrm>
        </p:grpSpPr>
        <p:sp>
          <p:nvSpPr>
            <p:cNvPr id="24" name="îṥliḑé">
              <a:extLst>
                <a:ext uri="{FF2B5EF4-FFF2-40B4-BE49-F238E27FC236}">
                  <a16:creationId xmlns:a16="http://schemas.microsoft.com/office/drawing/2014/main" id="{92844745-91B2-494B-91E8-155FA2FA686E}"/>
                </a:ext>
              </a:extLst>
            </p:cNvPr>
            <p:cNvSpPr/>
            <p:nvPr/>
          </p:nvSpPr>
          <p:spPr bwMode="auto">
            <a:xfrm>
              <a:off x="258353" y="1807497"/>
              <a:ext cx="3316997" cy="3050481"/>
            </a:xfrm>
            <a:custGeom>
              <a:avLst/>
              <a:gdLst>
                <a:gd name="T0" fmla="*/ 373 w 2067"/>
                <a:gd name="T1" fmla="*/ 16 h 1899"/>
                <a:gd name="T2" fmla="*/ 1824 w 2067"/>
                <a:gd name="T3" fmla="*/ 0 h 1899"/>
                <a:gd name="T4" fmla="*/ 2067 w 2067"/>
                <a:gd name="T5" fmla="*/ 1863 h 1899"/>
                <a:gd name="T6" fmla="*/ 2067 w 2067"/>
                <a:gd name="T7" fmla="*/ 1863 h 1899"/>
                <a:gd name="T8" fmla="*/ 1873 w 2067"/>
                <a:gd name="T9" fmla="*/ 1870 h 1899"/>
                <a:gd name="T10" fmla="*/ 1655 w 2067"/>
                <a:gd name="T11" fmla="*/ 1878 h 1899"/>
                <a:gd name="T12" fmla="*/ 1378 w 2067"/>
                <a:gd name="T13" fmla="*/ 1886 h 1899"/>
                <a:gd name="T14" fmla="*/ 1058 w 2067"/>
                <a:gd name="T15" fmla="*/ 1893 h 1899"/>
                <a:gd name="T16" fmla="*/ 887 w 2067"/>
                <a:gd name="T17" fmla="*/ 1896 h 1899"/>
                <a:gd name="T18" fmla="*/ 712 w 2067"/>
                <a:gd name="T19" fmla="*/ 1898 h 1899"/>
                <a:gd name="T20" fmla="*/ 532 w 2067"/>
                <a:gd name="T21" fmla="*/ 1899 h 1899"/>
                <a:gd name="T22" fmla="*/ 353 w 2067"/>
                <a:gd name="T23" fmla="*/ 1899 h 1899"/>
                <a:gd name="T24" fmla="*/ 175 w 2067"/>
                <a:gd name="T25" fmla="*/ 1897 h 1899"/>
                <a:gd name="T26" fmla="*/ 0 w 2067"/>
                <a:gd name="T27" fmla="*/ 1894 h 1899"/>
                <a:gd name="T28" fmla="*/ 373 w 2067"/>
                <a:gd name="T29" fmla="*/ 16 h 1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67" h="1899">
                  <a:moveTo>
                    <a:pt x="373" y="16"/>
                  </a:moveTo>
                  <a:lnTo>
                    <a:pt x="1824" y="0"/>
                  </a:lnTo>
                  <a:lnTo>
                    <a:pt x="2067" y="1863"/>
                  </a:lnTo>
                  <a:lnTo>
                    <a:pt x="2067" y="1863"/>
                  </a:lnTo>
                  <a:lnTo>
                    <a:pt x="1873" y="1870"/>
                  </a:lnTo>
                  <a:lnTo>
                    <a:pt x="1655" y="1878"/>
                  </a:lnTo>
                  <a:lnTo>
                    <a:pt x="1378" y="1886"/>
                  </a:lnTo>
                  <a:lnTo>
                    <a:pt x="1058" y="1893"/>
                  </a:lnTo>
                  <a:lnTo>
                    <a:pt x="887" y="1896"/>
                  </a:lnTo>
                  <a:lnTo>
                    <a:pt x="712" y="1898"/>
                  </a:lnTo>
                  <a:lnTo>
                    <a:pt x="532" y="1899"/>
                  </a:lnTo>
                  <a:lnTo>
                    <a:pt x="353" y="1899"/>
                  </a:lnTo>
                  <a:lnTo>
                    <a:pt x="175" y="1897"/>
                  </a:lnTo>
                  <a:lnTo>
                    <a:pt x="0" y="1894"/>
                  </a:lnTo>
                  <a:lnTo>
                    <a:pt x="373" y="1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5" name="i$ļíďé">
              <a:extLst>
                <a:ext uri="{FF2B5EF4-FFF2-40B4-BE49-F238E27FC236}">
                  <a16:creationId xmlns:a16="http://schemas.microsoft.com/office/drawing/2014/main" id="{CABEB196-C3D3-4DA8-8DB1-34B41E697A17}"/>
                </a:ext>
              </a:extLst>
            </p:cNvPr>
            <p:cNvSpPr/>
            <p:nvPr/>
          </p:nvSpPr>
          <p:spPr bwMode="auto">
            <a:xfrm>
              <a:off x="390006" y="1871718"/>
              <a:ext cx="3028005" cy="2870663"/>
            </a:xfrm>
            <a:custGeom>
              <a:avLst/>
              <a:gdLst>
                <a:gd name="T0" fmla="*/ 437 w 1885"/>
                <a:gd name="T1" fmla="*/ 12 h 1787"/>
                <a:gd name="T2" fmla="*/ 322 w 1885"/>
                <a:gd name="T3" fmla="*/ 18 h 1787"/>
                <a:gd name="T4" fmla="*/ 0 w 1885"/>
                <a:gd name="T5" fmla="*/ 1673 h 1787"/>
                <a:gd name="T6" fmla="*/ 1885 w 1885"/>
                <a:gd name="T7" fmla="*/ 1787 h 1787"/>
                <a:gd name="T8" fmla="*/ 1727 w 1885"/>
                <a:gd name="T9" fmla="*/ 405 h 1787"/>
                <a:gd name="T10" fmla="*/ 1721 w 1885"/>
                <a:gd name="T11" fmla="*/ 0 h 1787"/>
                <a:gd name="T12" fmla="*/ 437 w 1885"/>
                <a:gd name="T13" fmla="*/ 12 h 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85" h="1787">
                  <a:moveTo>
                    <a:pt x="437" y="12"/>
                  </a:moveTo>
                  <a:lnTo>
                    <a:pt x="322" y="18"/>
                  </a:lnTo>
                  <a:lnTo>
                    <a:pt x="0" y="1673"/>
                  </a:lnTo>
                  <a:lnTo>
                    <a:pt x="1885" y="1787"/>
                  </a:lnTo>
                  <a:lnTo>
                    <a:pt x="1727" y="405"/>
                  </a:lnTo>
                  <a:lnTo>
                    <a:pt x="1721" y="0"/>
                  </a:lnTo>
                  <a:lnTo>
                    <a:pt x="437" y="1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6" name="işlíḋè">
              <a:extLst>
                <a:ext uri="{FF2B5EF4-FFF2-40B4-BE49-F238E27FC236}">
                  <a16:creationId xmlns:a16="http://schemas.microsoft.com/office/drawing/2014/main" id="{AE2718E5-7AEE-4333-B013-EE0FCE21D9D8}"/>
                </a:ext>
              </a:extLst>
            </p:cNvPr>
            <p:cNvSpPr/>
            <p:nvPr/>
          </p:nvSpPr>
          <p:spPr bwMode="auto">
            <a:xfrm>
              <a:off x="434960" y="1897406"/>
              <a:ext cx="2941306" cy="2889929"/>
            </a:xfrm>
            <a:custGeom>
              <a:avLst/>
              <a:gdLst>
                <a:gd name="T0" fmla="*/ 319 w 1832"/>
                <a:gd name="T1" fmla="*/ 0 h 1800"/>
                <a:gd name="T2" fmla="*/ 0 w 1832"/>
                <a:gd name="T3" fmla="*/ 1629 h 1800"/>
                <a:gd name="T4" fmla="*/ 85 w 1832"/>
                <a:gd name="T5" fmla="*/ 1742 h 1800"/>
                <a:gd name="T6" fmla="*/ 401 w 1832"/>
                <a:gd name="T7" fmla="*/ 1778 h 1800"/>
                <a:gd name="T8" fmla="*/ 401 w 1832"/>
                <a:gd name="T9" fmla="*/ 1778 h 1800"/>
                <a:gd name="T10" fmla="*/ 532 w 1832"/>
                <a:gd name="T11" fmla="*/ 1777 h 1800"/>
                <a:gd name="T12" fmla="*/ 672 w 1832"/>
                <a:gd name="T13" fmla="*/ 1776 h 1800"/>
                <a:gd name="T14" fmla="*/ 835 w 1832"/>
                <a:gd name="T15" fmla="*/ 1775 h 1800"/>
                <a:gd name="T16" fmla="*/ 1006 w 1832"/>
                <a:gd name="T17" fmla="*/ 1775 h 1800"/>
                <a:gd name="T18" fmla="*/ 1167 w 1832"/>
                <a:gd name="T19" fmla="*/ 1777 h 1800"/>
                <a:gd name="T20" fmla="*/ 1238 w 1832"/>
                <a:gd name="T21" fmla="*/ 1778 h 1800"/>
                <a:gd name="T22" fmla="*/ 1301 w 1832"/>
                <a:gd name="T23" fmla="*/ 1781 h 1800"/>
                <a:gd name="T24" fmla="*/ 1353 w 1832"/>
                <a:gd name="T25" fmla="*/ 1783 h 1800"/>
                <a:gd name="T26" fmla="*/ 1390 w 1832"/>
                <a:gd name="T27" fmla="*/ 1787 h 1800"/>
                <a:gd name="T28" fmla="*/ 1390 w 1832"/>
                <a:gd name="T29" fmla="*/ 1787 h 1800"/>
                <a:gd name="T30" fmla="*/ 1452 w 1832"/>
                <a:gd name="T31" fmla="*/ 1793 h 1800"/>
                <a:gd name="T32" fmla="*/ 1513 w 1832"/>
                <a:gd name="T33" fmla="*/ 1797 h 1800"/>
                <a:gd name="T34" fmla="*/ 1543 w 1832"/>
                <a:gd name="T35" fmla="*/ 1799 h 1800"/>
                <a:gd name="T36" fmla="*/ 1572 w 1832"/>
                <a:gd name="T37" fmla="*/ 1800 h 1800"/>
                <a:gd name="T38" fmla="*/ 1600 w 1832"/>
                <a:gd name="T39" fmla="*/ 1799 h 1800"/>
                <a:gd name="T40" fmla="*/ 1627 w 1832"/>
                <a:gd name="T41" fmla="*/ 1796 h 1800"/>
                <a:gd name="T42" fmla="*/ 1654 w 1832"/>
                <a:gd name="T43" fmla="*/ 1794 h 1800"/>
                <a:gd name="T44" fmla="*/ 1678 w 1832"/>
                <a:gd name="T45" fmla="*/ 1789 h 1800"/>
                <a:gd name="T46" fmla="*/ 1701 w 1832"/>
                <a:gd name="T47" fmla="*/ 1783 h 1800"/>
                <a:gd name="T48" fmla="*/ 1722 w 1832"/>
                <a:gd name="T49" fmla="*/ 1776 h 1800"/>
                <a:gd name="T50" fmla="*/ 1740 w 1832"/>
                <a:gd name="T51" fmla="*/ 1766 h 1800"/>
                <a:gd name="T52" fmla="*/ 1749 w 1832"/>
                <a:gd name="T53" fmla="*/ 1760 h 1800"/>
                <a:gd name="T54" fmla="*/ 1757 w 1832"/>
                <a:gd name="T55" fmla="*/ 1754 h 1800"/>
                <a:gd name="T56" fmla="*/ 1764 w 1832"/>
                <a:gd name="T57" fmla="*/ 1748 h 1800"/>
                <a:gd name="T58" fmla="*/ 1772 w 1832"/>
                <a:gd name="T59" fmla="*/ 1741 h 1800"/>
                <a:gd name="T60" fmla="*/ 1778 w 1832"/>
                <a:gd name="T61" fmla="*/ 1734 h 1800"/>
                <a:gd name="T62" fmla="*/ 1783 w 1832"/>
                <a:gd name="T63" fmla="*/ 1725 h 1800"/>
                <a:gd name="T64" fmla="*/ 1783 w 1832"/>
                <a:gd name="T65" fmla="*/ 1725 h 1800"/>
                <a:gd name="T66" fmla="*/ 1792 w 1832"/>
                <a:gd name="T67" fmla="*/ 1710 h 1800"/>
                <a:gd name="T68" fmla="*/ 1799 w 1832"/>
                <a:gd name="T69" fmla="*/ 1693 h 1800"/>
                <a:gd name="T70" fmla="*/ 1807 w 1832"/>
                <a:gd name="T71" fmla="*/ 1677 h 1800"/>
                <a:gd name="T72" fmla="*/ 1814 w 1832"/>
                <a:gd name="T73" fmla="*/ 1661 h 1800"/>
                <a:gd name="T74" fmla="*/ 1819 w 1832"/>
                <a:gd name="T75" fmla="*/ 1646 h 1800"/>
                <a:gd name="T76" fmla="*/ 1822 w 1832"/>
                <a:gd name="T77" fmla="*/ 1631 h 1800"/>
                <a:gd name="T78" fmla="*/ 1829 w 1832"/>
                <a:gd name="T79" fmla="*/ 1602 h 1800"/>
                <a:gd name="T80" fmla="*/ 1832 w 1832"/>
                <a:gd name="T81" fmla="*/ 1576 h 1800"/>
                <a:gd name="T82" fmla="*/ 1832 w 1832"/>
                <a:gd name="T83" fmla="*/ 1551 h 1800"/>
                <a:gd name="T84" fmla="*/ 1831 w 1832"/>
                <a:gd name="T85" fmla="*/ 1528 h 1800"/>
                <a:gd name="T86" fmla="*/ 1827 w 1832"/>
                <a:gd name="T87" fmla="*/ 1507 h 1800"/>
                <a:gd name="T88" fmla="*/ 1827 w 1832"/>
                <a:gd name="T89" fmla="*/ 1507 h 1800"/>
                <a:gd name="T90" fmla="*/ 1823 w 1832"/>
                <a:gd name="T91" fmla="*/ 1482 h 1800"/>
                <a:gd name="T92" fmla="*/ 1816 w 1832"/>
                <a:gd name="T93" fmla="*/ 1429 h 1800"/>
                <a:gd name="T94" fmla="*/ 1795 w 1832"/>
                <a:gd name="T95" fmla="*/ 1253 h 1800"/>
                <a:gd name="T96" fmla="*/ 1733 w 1832"/>
                <a:gd name="T97" fmla="*/ 747 h 1800"/>
                <a:gd name="T98" fmla="*/ 1649 w 1832"/>
                <a:gd name="T99" fmla="*/ 25 h 1800"/>
                <a:gd name="T100" fmla="*/ 319 w 1832"/>
                <a:gd name="T101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32" h="1800">
                  <a:moveTo>
                    <a:pt x="319" y="0"/>
                  </a:moveTo>
                  <a:lnTo>
                    <a:pt x="0" y="1629"/>
                  </a:lnTo>
                  <a:lnTo>
                    <a:pt x="85" y="1742"/>
                  </a:lnTo>
                  <a:lnTo>
                    <a:pt x="401" y="1778"/>
                  </a:lnTo>
                  <a:lnTo>
                    <a:pt x="401" y="1778"/>
                  </a:lnTo>
                  <a:lnTo>
                    <a:pt x="532" y="1777"/>
                  </a:lnTo>
                  <a:lnTo>
                    <a:pt x="672" y="1776"/>
                  </a:lnTo>
                  <a:lnTo>
                    <a:pt x="835" y="1775"/>
                  </a:lnTo>
                  <a:lnTo>
                    <a:pt x="1006" y="1775"/>
                  </a:lnTo>
                  <a:lnTo>
                    <a:pt x="1167" y="1777"/>
                  </a:lnTo>
                  <a:lnTo>
                    <a:pt x="1238" y="1778"/>
                  </a:lnTo>
                  <a:lnTo>
                    <a:pt x="1301" y="1781"/>
                  </a:lnTo>
                  <a:lnTo>
                    <a:pt x="1353" y="1783"/>
                  </a:lnTo>
                  <a:lnTo>
                    <a:pt x="1390" y="1787"/>
                  </a:lnTo>
                  <a:lnTo>
                    <a:pt x="1390" y="1787"/>
                  </a:lnTo>
                  <a:lnTo>
                    <a:pt x="1452" y="1793"/>
                  </a:lnTo>
                  <a:lnTo>
                    <a:pt x="1513" y="1797"/>
                  </a:lnTo>
                  <a:lnTo>
                    <a:pt x="1543" y="1799"/>
                  </a:lnTo>
                  <a:lnTo>
                    <a:pt x="1572" y="1800"/>
                  </a:lnTo>
                  <a:lnTo>
                    <a:pt x="1600" y="1799"/>
                  </a:lnTo>
                  <a:lnTo>
                    <a:pt x="1627" y="1796"/>
                  </a:lnTo>
                  <a:lnTo>
                    <a:pt x="1654" y="1794"/>
                  </a:lnTo>
                  <a:lnTo>
                    <a:pt x="1678" y="1789"/>
                  </a:lnTo>
                  <a:lnTo>
                    <a:pt x="1701" y="1783"/>
                  </a:lnTo>
                  <a:lnTo>
                    <a:pt x="1722" y="1776"/>
                  </a:lnTo>
                  <a:lnTo>
                    <a:pt x="1740" y="1766"/>
                  </a:lnTo>
                  <a:lnTo>
                    <a:pt x="1749" y="1760"/>
                  </a:lnTo>
                  <a:lnTo>
                    <a:pt x="1757" y="1754"/>
                  </a:lnTo>
                  <a:lnTo>
                    <a:pt x="1764" y="1748"/>
                  </a:lnTo>
                  <a:lnTo>
                    <a:pt x="1772" y="1741"/>
                  </a:lnTo>
                  <a:lnTo>
                    <a:pt x="1778" y="1734"/>
                  </a:lnTo>
                  <a:lnTo>
                    <a:pt x="1783" y="1725"/>
                  </a:lnTo>
                  <a:lnTo>
                    <a:pt x="1783" y="1725"/>
                  </a:lnTo>
                  <a:lnTo>
                    <a:pt x="1792" y="1710"/>
                  </a:lnTo>
                  <a:lnTo>
                    <a:pt x="1799" y="1693"/>
                  </a:lnTo>
                  <a:lnTo>
                    <a:pt x="1807" y="1677"/>
                  </a:lnTo>
                  <a:lnTo>
                    <a:pt x="1814" y="1661"/>
                  </a:lnTo>
                  <a:lnTo>
                    <a:pt x="1819" y="1646"/>
                  </a:lnTo>
                  <a:lnTo>
                    <a:pt x="1822" y="1631"/>
                  </a:lnTo>
                  <a:lnTo>
                    <a:pt x="1829" y="1602"/>
                  </a:lnTo>
                  <a:lnTo>
                    <a:pt x="1832" y="1576"/>
                  </a:lnTo>
                  <a:lnTo>
                    <a:pt x="1832" y="1551"/>
                  </a:lnTo>
                  <a:lnTo>
                    <a:pt x="1831" y="1528"/>
                  </a:lnTo>
                  <a:lnTo>
                    <a:pt x="1827" y="1507"/>
                  </a:lnTo>
                  <a:lnTo>
                    <a:pt x="1827" y="1507"/>
                  </a:lnTo>
                  <a:lnTo>
                    <a:pt x="1823" y="1482"/>
                  </a:lnTo>
                  <a:lnTo>
                    <a:pt x="1816" y="1429"/>
                  </a:lnTo>
                  <a:lnTo>
                    <a:pt x="1795" y="1253"/>
                  </a:lnTo>
                  <a:lnTo>
                    <a:pt x="1733" y="747"/>
                  </a:lnTo>
                  <a:lnTo>
                    <a:pt x="1649" y="25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7" name="íS1iďè">
              <a:extLst>
                <a:ext uri="{FF2B5EF4-FFF2-40B4-BE49-F238E27FC236}">
                  <a16:creationId xmlns:a16="http://schemas.microsoft.com/office/drawing/2014/main" id="{C2B0FDAE-ED5C-4458-9F8E-D4EBF2C3617D}"/>
                </a:ext>
              </a:extLst>
            </p:cNvPr>
            <p:cNvSpPr/>
            <p:nvPr/>
          </p:nvSpPr>
          <p:spPr bwMode="auto">
            <a:xfrm>
              <a:off x="428538" y="1833186"/>
              <a:ext cx="2973415" cy="2950940"/>
            </a:xfrm>
            <a:custGeom>
              <a:avLst/>
              <a:gdLst>
                <a:gd name="T0" fmla="*/ 328 w 1851"/>
                <a:gd name="T1" fmla="*/ 12 h 1839"/>
                <a:gd name="T2" fmla="*/ 1667 w 1851"/>
                <a:gd name="T3" fmla="*/ 0 h 1839"/>
                <a:gd name="T4" fmla="*/ 1851 w 1851"/>
                <a:gd name="T5" fmla="*/ 1588 h 1839"/>
                <a:gd name="T6" fmla="*/ 1851 w 1851"/>
                <a:gd name="T7" fmla="*/ 1588 h 1839"/>
                <a:gd name="T8" fmla="*/ 1849 w 1851"/>
                <a:gd name="T9" fmla="*/ 1597 h 1839"/>
                <a:gd name="T10" fmla="*/ 1842 w 1851"/>
                <a:gd name="T11" fmla="*/ 1620 h 1839"/>
                <a:gd name="T12" fmla="*/ 1836 w 1851"/>
                <a:gd name="T13" fmla="*/ 1635 h 1839"/>
                <a:gd name="T14" fmla="*/ 1829 w 1851"/>
                <a:gd name="T15" fmla="*/ 1653 h 1839"/>
                <a:gd name="T16" fmla="*/ 1819 w 1851"/>
                <a:gd name="T17" fmla="*/ 1674 h 1839"/>
                <a:gd name="T18" fmla="*/ 1808 w 1851"/>
                <a:gd name="T19" fmla="*/ 1694 h 1839"/>
                <a:gd name="T20" fmla="*/ 1794 w 1851"/>
                <a:gd name="T21" fmla="*/ 1715 h 1839"/>
                <a:gd name="T22" fmla="*/ 1778 w 1851"/>
                <a:gd name="T23" fmla="*/ 1736 h 1839"/>
                <a:gd name="T24" fmla="*/ 1760 w 1851"/>
                <a:gd name="T25" fmla="*/ 1757 h 1839"/>
                <a:gd name="T26" fmla="*/ 1738 w 1851"/>
                <a:gd name="T27" fmla="*/ 1777 h 1839"/>
                <a:gd name="T28" fmla="*/ 1728 w 1851"/>
                <a:gd name="T29" fmla="*/ 1787 h 1839"/>
                <a:gd name="T30" fmla="*/ 1714 w 1851"/>
                <a:gd name="T31" fmla="*/ 1795 h 1839"/>
                <a:gd name="T32" fmla="*/ 1702 w 1851"/>
                <a:gd name="T33" fmla="*/ 1804 h 1839"/>
                <a:gd name="T34" fmla="*/ 1688 w 1851"/>
                <a:gd name="T35" fmla="*/ 1812 h 1839"/>
                <a:gd name="T36" fmla="*/ 1673 w 1851"/>
                <a:gd name="T37" fmla="*/ 1819 h 1839"/>
                <a:gd name="T38" fmla="*/ 1658 w 1851"/>
                <a:gd name="T39" fmla="*/ 1825 h 1839"/>
                <a:gd name="T40" fmla="*/ 1642 w 1851"/>
                <a:gd name="T41" fmla="*/ 1831 h 1839"/>
                <a:gd name="T42" fmla="*/ 1625 w 1851"/>
                <a:gd name="T43" fmla="*/ 1836 h 1839"/>
                <a:gd name="T44" fmla="*/ 1625 w 1851"/>
                <a:gd name="T45" fmla="*/ 1836 h 1839"/>
                <a:gd name="T46" fmla="*/ 1577 w 1851"/>
                <a:gd name="T47" fmla="*/ 1839 h 1839"/>
                <a:gd name="T48" fmla="*/ 1528 w 1851"/>
                <a:gd name="T49" fmla="*/ 1839 h 1839"/>
                <a:gd name="T50" fmla="*/ 1476 w 1851"/>
                <a:gd name="T51" fmla="*/ 1837 h 1839"/>
                <a:gd name="T52" fmla="*/ 1425 w 1851"/>
                <a:gd name="T53" fmla="*/ 1835 h 1839"/>
                <a:gd name="T54" fmla="*/ 1318 w 1851"/>
                <a:gd name="T55" fmla="*/ 1829 h 1839"/>
                <a:gd name="T56" fmla="*/ 1210 w 1851"/>
                <a:gd name="T57" fmla="*/ 1822 h 1839"/>
                <a:gd name="T58" fmla="*/ 1098 w 1851"/>
                <a:gd name="T59" fmla="*/ 1813 h 1839"/>
                <a:gd name="T60" fmla="*/ 986 w 1851"/>
                <a:gd name="T61" fmla="*/ 1807 h 1839"/>
                <a:gd name="T62" fmla="*/ 930 w 1851"/>
                <a:gd name="T63" fmla="*/ 1806 h 1839"/>
                <a:gd name="T64" fmla="*/ 872 w 1851"/>
                <a:gd name="T65" fmla="*/ 1805 h 1839"/>
                <a:gd name="T66" fmla="*/ 815 w 1851"/>
                <a:gd name="T67" fmla="*/ 1805 h 1839"/>
                <a:gd name="T68" fmla="*/ 759 w 1851"/>
                <a:gd name="T69" fmla="*/ 1806 h 1839"/>
                <a:gd name="T70" fmla="*/ 759 w 1851"/>
                <a:gd name="T71" fmla="*/ 1806 h 1839"/>
                <a:gd name="T72" fmla="*/ 700 w 1851"/>
                <a:gd name="T73" fmla="*/ 1809 h 1839"/>
                <a:gd name="T74" fmla="*/ 638 w 1851"/>
                <a:gd name="T75" fmla="*/ 1809 h 1839"/>
                <a:gd name="T76" fmla="*/ 576 w 1851"/>
                <a:gd name="T77" fmla="*/ 1809 h 1839"/>
                <a:gd name="T78" fmla="*/ 512 w 1851"/>
                <a:gd name="T79" fmla="*/ 1807 h 1839"/>
                <a:gd name="T80" fmla="*/ 386 w 1851"/>
                <a:gd name="T81" fmla="*/ 1804 h 1839"/>
                <a:gd name="T82" fmla="*/ 266 w 1851"/>
                <a:gd name="T83" fmla="*/ 1799 h 1839"/>
                <a:gd name="T84" fmla="*/ 160 w 1851"/>
                <a:gd name="T85" fmla="*/ 1793 h 1839"/>
                <a:gd name="T86" fmla="*/ 76 w 1851"/>
                <a:gd name="T87" fmla="*/ 1788 h 1839"/>
                <a:gd name="T88" fmla="*/ 0 w 1851"/>
                <a:gd name="T89" fmla="*/ 1782 h 1839"/>
                <a:gd name="T90" fmla="*/ 328 w 1851"/>
                <a:gd name="T91" fmla="*/ 12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51" h="1839">
                  <a:moveTo>
                    <a:pt x="328" y="12"/>
                  </a:moveTo>
                  <a:lnTo>
                    <a:pt x="1667" y="0"/>
                  </a:lnTo>
                  <a:lnTo>
                    <a:pt x="1851" y="1588"/>
                  </a:lnTo>
                  <a:lnTo>
                    <a:pt x="1851" y="1588"/>
                  </a:lnTo>
                  <a:lnTo>
                    <a:pt x="1849" y="1597"/>
                  </a:lnTo>
                  <a:lnTo>
                    <a:pt x="1842" y="1620"/>
                  </a:lnTo>
                  <a:lnTo>
                    <a:pt x="1836" y="1635"/>
                  </a:lnTo>
                  <a:lnTo>
                    <a:pt x="1829" y="1653"/>
                  </a:lnTo>
                  <a:lnTo>
                    <a:pt x="1819" y="1674"/>
                  </a:lnTo>
                  <a:lnTo>
                    <a:pt x="1808" y="1694"/>
                  </a:lnTo>
                  <a:lnTo>
                    <a:pt x="1794" y="1715"/>
                  </a:lnTo>
                  <a:lnTo>
                    <a:pt x="1778" y="1736"/>
                  </a:lnTo>
                  <a:lnTo>
                    <a:pt x="1760" y="1757"/>
                  </a:lnTo>
                  <a:lnTo>
                    <a:pt x="1738" y="1777"/>
                  </a:lnTo>
                  <a:lnTo>
                    <a:pt x="1728" y="1787"/>
                  </a:lnTo>
                  <a:lnTo>
                    <a:pt x="1714" y="1795"/>
                  </a:lnTo>
                  <a:lnTo>
                    <a:pt x="1702" y="1804"/>
                  </a:lnTo>
                  <a:lnTo>
                    <a:pt x="1688" y="1812"/>
                  </a:lnTo>
                  <a:lnTo>
                    <a:pt x="1673" y="1819"/>
                  </a:lnTo>
                  <a:lnTo>
                    <a:pt x="1658" y="1825"/>
                  </a:lnTo>
                  <a:lnTo>
                    <a:pt x="1642" y="1831"/>
                  </a:lnTo>
                  <a:lnTo>
                    <a:pt x="1625" y="1836"/>
                  </a:lnTo>
                  <a:lnTo>
                    <a:pt x="1625" y="1836"/>
                  </a:lnTo>
                  <a:lnTo>
                    <a:pt x="1577" y="1839"/>
                  </a:lnTo>
                  <a:lnTo>
                    <a:pt x="1528" y="1839"/>
                  </a:lnTo>
                  <a:lnTo>
                    <a:pt x="1476" y="1837"/>
                  </a:lnTo>
                  <a:lnTo>
                    <a:pt x="1425" y="1835"/>
                  </a:lnTo>
                  <a:lnTo>
                    <a:pt x="1318" y="1829"/>
                  </a:lnTo>
                  <a:lnTo>
                    <a:pt x="1210" y="1822"/>
                  </a:lnTo>
                  <a:lnTo>
                    <a:pt x="1098" y="1813"/>
                  </a:lnTo>
                  <a:lnTo>
                    <a:pt x="986" y="1807"/>
                  </a:lnTo>
                  <a:lnTo>
                    <a:pt x="930" y="1806"/>
                  </a:lnTo>
                  <a:lnTo>
                    <a:pt x="872" y="1805"/>
                  </a:lnTo>
                  <a:lnTo>
                    <a:pt x="815" y="1805"/>
                  </a:lnTo>
                  <a:lnTo>
                    <a:pt x="759" y="1806"/>
                  </a:lnTo>
                  <a:lnTo>
                    <a:pt x="759" y="1806"/>
                  </a:lnTo>
                  <a:lnTo>
                    <a:pt x="700" y="1809"/>
                  </a:lnTo>
                  <a:lnTo>
                    <a:pt x="638" y="1809"/>
                  </a:lnTo>
                  <a:lnTo>
                    <a:pt x="576" y="1809"/>
                  </a:lnTo>
                  <a:lnTo>
                    <a:pt x="512" y="1807"/>
                  </a:lnTo>
                  <a:lnTo>
                    <a:pt x="386" y="1804"/>
                  </a:lnTo>
                  <a:lnTo>
                    <a:pt x="266" y="1799"/>
                  </a:lnTo>
                  <a:lnTo>
                    <a:pt x="160" y="1793"/>
                  </a:lnTo>
                  <a:lnTo>
                    <a:pt x="76" y="1788"/>
                  </a:lnTo>
                  <a:lnTo>
                    <a:pt x="0" y="1782"/>
                  </a:lnTo>
                  <a:lnTo>
                    <a:pt x="328" y="1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 dirty="0"/>
            </a:p>
          </p:txBody>
        </p:sp>
        <p:sp>
          <p:nvSpPr>
            <p:cNvPr id="28" name="ïšľídê">
              <a:extLst>
                <a:ext uri="{FF2B5EF4-FFF2-40B4-BE49-F238E27FC236}">
                  <a16:creationId xmlns:a16="http://schemas.microsoft.com/office/drawing/2014/main" id="{7768E31C-58AE-45AE-A059-9FE272D2D5D9}"/>
                </a:ext>
              </a:extLst>
            </p:cNvPr>
            <p:cNvSpPr/>
            <p:nvPr/>
          </p:nvSpPr>
          <p:spPr bwMode="auto">
            <a:xfrm>
              <a:off x="1632674" y="1576303"/>
              <a:ext cx="761016" cy="324315"/>
            </a:xfrm>
            <a:custGeom>
              <a:avLst/>
              <a:gdLst>
                <a:gd name="T0" fmla="*/ 365 w 475"/>
                <a:gd name="T1" fmla="*/ 69 h 204"/>
                <a:gd name="T2" fmla="*/ 306 w 475"/>
                <a:gd name="T3" fmla="*/ 67 h 204"/>
                <a:gd name="T4" fmla="*/ 291 w 475"/>
                <a:gd name="T5" fmla="*/ 63 h 204"/>
                <a:gd name="T6" fmla="*/ 285 w 475"/>
                <a:gd name="T7" fmla="*/ 51 h 204"/>
                <a:gd name="T8" fmla="*/ 280 w 475"/>
                <a:gd name="T9" fmla="*/ 20 h 204"/>
                <a:gd name="T10" fmla="*/ 267 w 475"/>
                <a:gd name="T11" fmla="*/ 8 h 204"/>
                <a:gd name="T12" fmla="*/ 252 w 475"/>
                <a:gd name="T13" fmla="*/ 3 h 204"/>
                <a:gd name="T14" fmla="*/ 226 w 475"/>
                <a:gd name="T15" fmla="*/ 0 h 204"/>
                <a:gd name="T16" fmla="*/ 197 w 475"/>
                <a:gd name="T17" fmla="*/ 9 h 204"/>
                <a:gd name="T18" fmla="*/ 183 w 475"/>
                <a:gd name="T19" fmla="*/ 28 h 204"/>
                <a:gd name="T20" fmla="*/ 182 w 475"/>
                <a:gd name="T21" fmla="*/ 44 h 204"/>
                <a:gd name="T22" fmla="*/ 179 w 475"/>
                <a:gd name="T23" fmla="*/ 63 h 204"/>
                <a:gd name="T24" fmla="*/ 167 w 475"/>
                <a:gd name="T25" fmla="*/ 71 h 204"/>
                <a:gd name="T26" fmla="*/ 119 w 475"/>
                <a:gd name="T27" fmla="*/ 77 h 204"/>
                <a:gd name="T28" fmla="*/ 75 w 475"/>
                <a:gd name="T29" fmla="*/ 87 h 204"/>
                <a:gd name="T30" fmla="*/ 63 w 475"/>
                <a:gd name="T31" fmla="*/ 93 h 204"/>
                <a:gd name="T32" fmla="*/ 23 w 475"/>
                <a:gd name="T33" fmla="*/ 135 h 204"/>
                <a:gd name="T34" fmla="*/ 1 w 475"/>
                <a:gd name="T35" fmla="*/ 170 h 204"/>
                <a:gd name="T36" fmla="*/ 0 w 475"/>
                <a:gd name="T37" fmla="*/ 177 h 204"/>
                <a:gd name="T38" fmla="*/ 8 w 475"/>
                <a:gd name="T39" fmla="*/ 191 h 204"/>
                <a:gd name="T40" fmla="*/ 31 w 475"/>
                <a:gd name="T41" fmla="*/ 201 h 204"/>
                <a:gd name="T42" fmla="*/ 99 w 475"/>
                <a:gd name="T43" fmla="*/ 204 h 204"/>
                <a:gd name="T44" fmla="*/ 420 w 475"/>
                <a:gd name="T45" fmla="*/ 198 h 204"/>
                <a:gd name="T46" fmla="*/ 444 w 475"/>
                <a:gd name="T47" fmla="*/ 195 h 204"/>
                <a:gd name="T48" fmla="*/ 465 w 475"/>
                <a:gd name="T49" fmla="*/ 182 h 204"/>
                <a:gd name="T50" fmla="*/ 474 w 475"/>
                <a:gd name="T51" fmla="*/ 164 h 204"/>
                <a:gd name="T52" fmla="*/ 473 w 475"/>
                <a:gd name="T53" fmla="*/ 151 h 204"/>
                <a:gd name="T54" fmla="*/ 447 w 475"/>
                <a:gd name="T55" fmla="*/ 115 h 204"/>
                <a:gd name="T56" fmla="*/ 409 w 475"/>
                <a:gd name="T57" fmla="*/ 81 h 204"/>
                <a:gd name="T58" fmla="*/ 383 w 475"/>
                <a:gd name="T59" fmla="*/ 71 h 204"/>
                <a:gd name="T60" fmla="*/ 236 w 475"/>
                <a:gd name="T61" fmla="*/ 57 h 204"/>
                <a:gd name="T62" fmla="*/ 221 w 475"/>
                <a:gd name="T63" fmla="*/ 53 h 204"/>
                <a:gd name="T64" fmla="*/ 212 w 475"/>
                <a:gd name="T65" fmla="*/ 45 h 204"/>
                <a:gd name="T66" fmla="*/ 209 w 475"/>
                <a:gd name="T67" fmla="*/ 37 h 204"/>
                <a:gd name="T68" fmla="*/ 214 w 475"/>
                <a:gd name="T69" fmla="*/ 26 h 204"/>
                <a:gd name="T70" fmla="*/ 225 w 475"/>
                <a:gd name="T71" fmla="*/ 17 h 204"/>
                <a:gd name="T72" fmla="*/ 236 w 475"/>
                <a:gd name="T73" fmla="*/ 16 h 204"/>
                <a:gd name="T74" fmla="*/ 250 w 475"/>
                <a:gd name="T75" fmla="*/ 20 h 204"/>
                <a:gd name="T76" fmla="*/ 260 w 475"/>
                <a:gd name="T77" fmla="*/ 28 h 204"/>
                <a:gd name="T78" fmla="*/ 262 w 475"/>
                <a:gd name="T79" fmla="*/ 37 h 204"/>
                <a:gd name="T80" fmla="*/ 258 w 475"/>
                <a:gd name="T81" fmla="*/ 49 h 204"/>
                <a:gd name="T82" fmla="*/ 246 w 475"/>
                <a:gd name="T83" fmla="*/ 56 h 204"/>
                <a:gd name="T84" fmla="*/ 236 w 475"/>
                <a:gd name="T85" fmla="*/ 57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75" h="204">
                  <a:moveTo>
                    <a:pt x="383" y="71"/>
                  </a:moveTo>
                  <a:lnTo>
                    <a:pt x="383" y="71"/>
                  </a:lnTo>
                  <a:lnTo>
                    <a:pt x="365" y="69"/>
                  </a:lnTo>
                  <a:lnTo>
                    <a:pt x="350" y="68"/>
                  </a:lnTo>
                  <a:lnTo>
                    <a:pt x="325" y="67"/>
                  </a:lnTo>
                  <a:lnTo>
                    <a:pt x="306" y="67"/>
                  </a:lnTo>
                  <a:lnTo>
                    <a:pt x="299" y="65"/>
                  </a:lnTo>
                  <a:lnTo>
                    <a:pt x="291" y="63"/>
                  </a:lnTo>
                  <a:lnTo>
                    <a:pt x="291" y="63"/>
                  </a:lnTo>
                  <a:lnTo>
                    <a:pt x="289" y="61"/>
                  </a:lnTo>
                  <a:lnTo>
                    <a:pt x="286" y="58"/>
                  </a:lnTo>
                  <a:lnTo>
                    <a:pt x="285" y="51"/>
                  </a:lnTo>
                  <a:lnTo>
                    <a:pt x="284" y="34"/>
                  </a:lnTo>
                  <a:lnTo>
                    <a:pt x="282" y="25"/>
                  </a:lnTo>
                  <a:lnTo>
                    <a:pt x="280" y="20"/>
                  </a:lnTo>
                  <a:lnTo>
                    <a:pt x="277" y="15"/>
                  </a:lnTo>
                  <a:lnTo>
                    <a:pt x="273" y="11"/>
                  </a:lnTo>
                  <a:lnTo>
                    <a:pt x="267" y="8"/>
                  </a:lnTo>
                  <a:lnTo>
                    <a:pt x="260" y="5"/>
                  </a:lnTo>
                  <a:lnTo>
                    <a:pt x="252" y="3"/>
                  </a:lnTo>
                  <a:lnTo>
                    <a:pt x="252" y="3"/>
                  </a:lnTo>
                  <a:lnTo>
                    <a:pt x="243" y="0"/>
                  </a:lnTo>
                  <a:lnTo>
                    <a:pt x="235" y="0"/>
                  </a:lnTo>
                  <a:lnTo>
                    <a:pt x="226" y="0"/>
                  </a:lnTo>
                  <a:lnTo>
                    <a:pt x="220" y="0"/>
                  </a:lnTo>
                  <a:lnTo>
                    <a:pt x="207" y="4"/>
                  </a:lnTo>
                  <a:lnTo>
                    <a:pt x="197" y="9"/>
                  </a:lnTo>
                  <a:lnTo>
                    <a:pt x="190" y="15"/>
                  </a:lnTo>
                  <a:lnTo>
                    <a:pt x="185" y="22"/>
                  </a:lnTo>
                  <a:lnTo>
                    <a:pt x="183" y="28"/>
                  </a:lnTo>
                  <a:lnTo>
                    <a:pt x="181" y="34"/>
                  </a:lnTo>
                  <a:lnTo>
                    <a:pt x="181" y="34"/>
                  </a:lnTo>
                  <a:lnTo>
                    <a:pt x="182" y="44"/>
                  </a:lnTo>
                  <a:lnTo>
                    <a:pt x="183" y="53"/>
                  </a:lnTo>
                  <a:lnTo>
                    <a:pt x="182" y="58"/>
                  </a:lnTo>
                  <a:lnTo>
                    <a:pt x="179" y="63"/>
                  </a:lnTo>
                  <a:lnTo>
                    <a:pt x="175" y="67"/>
                  </a:lnTo>
                  <a:lnTo>
                    <a:pt x="167" y="71"/>
                  </a:lnTo>
                  <a:lnTo>
                    <a:pt x="167" y="71"/>
                  </a:lnTo>
                  <a:lnTo>
                    <a:pt x="159" y="74"/>
                  </a:lnTo>
                  <a:lnTo>
                    <a:pt x="148" y="75"/>
                  </a:lnTo>
                  <a:lnTo>
                    <a:pt x="119" y="77"/>
                  </a:lnTo>
                  <a:lnTo>
                    <a:pt x="104" y="80"/>
                  </a:lnTo>
                  <a:lnTo>
                    <a:pt x="88" y="83"/>
                  </a:lnTo>
                  <a:lnTo>
                    <a:pt x="75" y="87"/>
                  </a:lnTo>
                  <a:lnTo>
                    <a:pt x="69" y="91"/>
                  </a:lnTo>
                  <a:lnTo>
                    <a:pt x="63" y="93"/>
                  </a:lnTo>
                  <a:lnTo>
                    <a:pt x="63" y="93"/>
                  </a:lnTo>
                  <a:lnTo>
                    <a:pt x="48" y="105"/>
                  </a:lnTo>
                  <a:lnTo>
                    <a:pt x="35" y="120"/>
                  </a:lnTo>
                  <a:lnTo>
                    <a:pt x="23" y="135"/>
                  </a:lnTo>
                  <a:lnTo>
                    <a:pt x="12" y="151"/>
                  </a:lnTo>
                  <a:lnTo>
                    <a:pt x="12" y="151"/>
                  </a:lnTo>
                  <a:lnTo>
                    <a:pt x="1" y="170"/>
                  </a:lnTo>
                  <a:lnTo>
                    <a:pt x="1" y="170"/>
                  </a:lnTo>
                  <a:lnTo>
                    <a:pt x="0" y="174"/>
                  </a:lnTo>
                  <a:lnTo>
                    <a:pt x="0" y="177"/>
                  </a:lnTo>
                  <a:lnTo>
                    <a:pt x="0" y="181"/>
                  </a:lnTo>
                  <a:lnTo>
                    <a:pt x="2" y="185"/>
                  </a:lnTo>
                  <a:lnTo>
                    <a:pt x="8" y="191"/>
                  </a:lnTo>
                  <a:lnTo>
                    <a:pt x="16" y="195"/>
                  </a:lnTo>
                  <a:lnTo>
                    <a:pt x="24" y="199"/>
                  </a:lnTo>
                  <a:lnTo>
                    <a:pt x="31" y="201"/>
                  </a:lnTo>
                  <a:lnTo>
                    <a:pt x="39" y="204"/>
                  </a:lnTo>
                  <a:lnTo>
                    <a:pt x="39" y="204"/>
                  </a:lnTo>
                  <a:lnTo>
                    <a:pt x="99" y="204"/>
                  </a:lnTo>
                  <a:lnTo>
                    <a:pt x="232" y="203"/>
                  </a:lnTo>
                  <a:lnTo>
                    <a:pt x="371" y="200"/>
                  </a:lnTo>
                  <a:lnTo>
                    <a:pt x="420" y="198"/>
                  </a:lnTo>
                  <a:lnTo>
                    <a:pt x="436" y="197"/>
                  </a:lnTo>
                  <a:lnTo>
                    <a:pt x="444" y="195"/>
                  </a:lnTo>
                  <a:lnTo>
                    <a:pt x="444" y="195"/>
                  </a:lnTo>
                  <a:lnTo>
                    <a:pt x="453" y="192"/>
                  </a:lnTo>
                  <a:lnTo>
                    <a:pt x="460" y="187"/>
                  </a:lnTo>
                  <a:lnTo>
                    <a:pt x="465" y="182"/>
                  </a:lnTo>
                  <a:lnTo>
                    <a:pt x="469" y="176"/>
                  </a:lnTo>
                  <a:lnTo>
                    <a:pt x="472" y="170"/>
                  </a:lnTo>
                  <a:lnTo>
                    <a:pt x="474" y="164"/>
                  </a:lnTo>
                  <a:lnTo>
                    <a:pt x="475" y="157"/>
                  </a:lnTo>
                  <a:lnTo>
                    <a:pt x="475" y="157"/>
                  </a:lnTo>
                  <a:lnTo>
                    <a:pt x="473" y="151"/>
                  </a:lnTo>
                  <a:lnTo>
                    <a:pt x="468" y="141"/>
                  </a:lnTo>
                  <a:lnTo>
                    <a:pt x="459" y="129"/>
                  </a:lnTo>
                  <a:lnTo>
                    <a:pt x="447" y="115"/>
                  </a:lnTo>
                  <a:lnTo>
                    <a:pt x="433" y="100"/>
                  </a:lnTo>
                  <a:lnTo>
                    <a:pt x="418" y="87"/>
                  </a:lnTo>
                  <a:lnTo>
                    <a:pt x="409" y="81"/>
                  </a:lnTo>
                  <a:lnTo>
                    <a:pt x="401" y="77"/>
                  </a:lnTo>
                  <a:lnTo>
                    <a:pt x="391" y="74"/>
                  </a:lnTo>
                  <a:lnTo>
                    <a:pt x="383" y="71"/>
                  </a:lnTo>
                  <a:lnTo>
                    <a:pt x="383" y="71"/>
                  </a:lnTo>
                  <a:close/>
                  <a:moveTo>
                    <a:pt x="236" y="57"/>
                  </a:moveTo>
                  <a:lnTo>
                    <a:pt x="236" y="57"/>
                  </a:lnTo>
                  <a:lnTo>
                    <a:pt x="230" y="57"/>
                  </a:lnTo>
                  <a:lnTo>
                    <a:pt x="225" y="56"/>
                  </a:lnTo>
                  <a:lnTo>
                    <a:pt x="221" y="53"/>
                  </a:lnTo>
                  <a:lnTo>
                    <a:pt x="217" y="51"/>
                  </a:lnTo>
                  <a:lnTo>
                    <a:pt x="214" y="49"/>
                  </a:lnTo>
                  <a:lnTo>
                    <a:pt x="212" y="45"/>
                  </a:lnTo>
                  <a:lnTo>
                    <a:pt x="209" y="41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3"/>
                  </a:lnTo>
                  <a:lnTo>
                    <a:pt x="212" y="28"/>
                  </a:lnTo>
                  <a:lnTo>
                    <a:pt x="214" y="26"/>
                  </a:lnTo>
                  <a:lnTo>
                    <a:pt x="217" y="22"/>
                  </a:lnTo>
                  <a:lnTo>
                    <a:pt x="221" y="20"/>
                  </a:lnTo>
                  <a:lnTo>
                    <a:pt x="225" y="17"/>
                  </a:lnTo>
                  <a:lnTo>
                    <a:pt x="230" y="16"/>
                  </a:lnTo>
                  <a:lnTo>
                    <a:pt x="236" y="16"/>
                  </a:lnTo>
                  <a:lnTo>
                    <a:pt x="236" y="16"/>
                  </a:lnTo>
                  <a:lnTo>
                    <a:pt x="241" y="16"/>
                  </a:lnTo>
                  <a:lnTo>
                    <a:pt x="246" y="17"/>
                  </a:lnTo>
                  <a:lnTo>
                    <a:pt x="250" y="20"/>
                  </a:lnTo>
                  <a:lnTo>
                    <a:pt x="254" y="22"/>
                  </a:lnTo>
                  <a:lnTo>
                    <a:pt x="258" y="26"/>
                  </a:lnTo>
                  <a:lnTo>
                    <a:pt x="260" y="28"/>
                  </a:lnTo>
                  <a:lnTo>
                    <a:pt x="261" y="33"/>
                  </a:lnTo>
                  <a:lnTo>
                    <a:pt x="262" y="37"/>
                  </a:lnTo>
                  <a:lnTo>
                    <a:pt x="262" y="37"/>
                  </a:lnTo>
                  <a:lnTo>
                    <a:pt x="261" y="41"/>
                  </a:lnTo>
                  <a:lnTo>
                    <a:pt x="260" y="45"/>
                  </a:lnTo>
                  <a:lnTo>
                    <a:pt x="258" y="49"/>
                  </a:lnTo>
                  <a:lnTo>
                    <a:pt x="254" y="51"/>
                  </a:lnTo>
                  <a:lnTo>
                    <a:pt x="250" y="53"/>
                  </a:lnTo>
                  <a:lnTo>
                    <a:pt x="246" y="56"/>
                  </a:lnTo>
                  <a:lnTo>
                    <a:pt x="241" y="57"/>
                  </a:lnTo>
                  <a:lnTo>
                    <a:pt x="236" y="57"/>
                  </a:lnTo>
                  <a:lnTo>
                    <a:pt x="236" y="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endParaRPr lang="en-US"/>
            </a:p>
          </p:txBody>
        </p:sp>
        <p:sp>
          <p:nvSpPr>
            <p:cNvPr id="29" name="îṣ1ïḑê">
              <a:extLst>
                <a:ext uri="{FF2B5EF4-FFF2-40B4-BE49-F238E27FC236}">
                  <a16:creationId xmlns:a16="http://schemas.microsoft.com/office/drawing/2014/main" id="{3ED0BE7E-D38B-4884-AEC8-00DAABAE4292}"/>
                </a:ext>
              </a:extLst>
            </p:cNvPr>
            <p:cNvSpPr/>
            <p:nvPr/>
          </p:nvSpPr>
          <p:spPr bwMode="auto">
            <a:xfrm>
              <a:off x="3013418" y="4376323"/>
              <a:ext cx="388536" cy="407802"/>
            </a:xfrm>
            <a:custGeom>
              <a:avLst/>
              <a:gdLst>
                <a:gd name="T0" fmla="*/ 87 w 241"/>
                <a:gd name="T1" fmla="*/ 0 h 254"/>
                <a:gd name="T2" fmla="*/ 87 w 241"/>
                <a:gd name="T3" fmla="*/ 0 h 254"/>
                <a:gd name="T4" fmla="*/ 89 w 241"/>
                <a:gd name="T5" fmla="*/ 10 h 254"/>
                <a:gd name="T6" fmla="*/ 89 w 241"/>
                <a:gd name="T7" fmla="*/ 32 h 254"/>
                <a:gd name="T8" fmla="*/ 89 w 241"/>
                <a:gd name="T9" fmla="*/ 63 h 254"/>
                <a:gd name="T10" fmla="*/ 86 w 241"/>
                <a:gd name="T11" fmla="*/ 81 h 254"/>
                <a:gd name="T12" fmla="*/ 84 w 241"/>
                <a:gd name="T13" fmla="*/ 100 h 254"/>
                <a:gd name="T14" fmla="*/ 80 w 241"/>
                <a:gd name="T15" fmla="*/ 121 h 254"/>
                <a:gd name="T16" fmla="*/ 75 w 241"/>
                <a:gd name="T17" fmla="*/ 141 h 254"/>
                <a:gd name="T18" fmla="*/ 68 w 241"/>
                <a:gd name="T19" fmla="*/ 163 h 254"/>
                <a:gd name="T20" fmla="*/ 59 w 241"/>
                <a:gd name="T21" fmla="*/ 183 h 254"/>
                <a:gd name="T22" fmla="*/ 48 w 241"/>
                <a:gd name="T23" fmla="*/ 203 h 254"/>
                <a:gd name="T24" fmla="*/ 34 w 241"/>
                <a:gd name="T25" fmla="*/ 222 h 254"/>
                <a:gd name="T26" fmla="*/ 26 w 241"/>
                <a:gd name="T27" fmla="*/ 230 h 254"/>
                <a:gd name="T28" fmla="*/ 18 w 241"/>
                <a:gd name="T29" fmla="*/ 239 h 254"/>
                <a:gd name="T30" fmla="*/ 9 w 241"/>
                <a:gd name="T31" fmla="*/ 247 h 254"/>
                <a:gd name="T32" fmla="*/ 0 w 241"/>
                <a:gd name="T33" fmla="*/ 254 h 254"/>
                <a:gd name="T34" fmla="*/ 0 w 241"/>
                <a:gd name="T35" fmla="*/ 254 h 254"/>
                <a:gd name="T36" fmla="*/ 15 w 241"/>
                <a:gd name="T37" fmla="*/ 253 h 254"/>
                <a:gd name="T38" fmla="*/ 15 w 241"/>
                <a:gd name="T39" fmla="*/ 253 h 254"/>
                <a:gd name="T40" fmla="*/ 32 w 241"/>
                <a:gd name="T41" fmla="*/ 248 h 254"/>
                <a:gd name="T42" fmla="*/ 48 w 241"/>
                <a:gd name="T43" fmla="*/ 242 h 254"/>
                <a:gd name="T44" fmla="*/ 63 w 241"/>
                <a:gd name="T45" fmla="*/ 236 h 254"/>
                <a:gd name="T46" fmla="*/ 78 w 241"/>
                <a:gd name="T47" fmla="*/ 229 h 254"/>
                <a:gd name="T48" fmla="*/ 92 w 241"/>
                <a:gd name="T49" fmla="*/ 221 h 254"/>
                <a:gd name="T50" fmla="*/ 104 w 241"/>
                <a:gd name="T51" fmla="*/ 212 h 254"/>
                <a:gd name="T52" fmla="*/ 118 w 241"/>
                <a:gd name="T53" fmla="*/ 204 h 254"/>
                <a:gd name="T54" fmla="*/ 128 w 241"/>
                <a:gd name="T55" fmla="*/ 194 h 254"/>
                <a:gd name="T56" fmla="*/ 150 w 241"/>
                <a:gd name="T57" fmla="*/ 174 h 254"/>
                <a:gd name="T58" fmla="*/ 168 w 241"/>
                <a:gd name="T59" fmla="*/ 153 h 254"/>
                <a:gd name="T60" fmla="*/ 184 w 241"/>
                <a:gd name="T61" fmla="*/ 132 h 254"/>
                <a:gd name="T62" fmla="*/ 198 w 241"/>
                <a:gd name="T63" fmla="*/ 111 h 254"/>
                <a:gd name="T64" fmla="*/ 209 w 241"/>
                <a:gd name="T65" fmla="*/ 91 h 254"/>
                <a:gd name="T66" fmla="*/ 219 w 241"/>
                <a:gd name="T67" fmla="*/ 70 h 254"/>
                <a:gd name="T68" fmla="*/ 226 w 241"/>
                <a:gd name="T69" fmla="*/ 52 h 254"/>
                <a:gd name="T70" fmla="*/ 232 w 241"/>
                <a:gd name="T71" fmla="*/ 37 h 254"/>
                <a:gd name="T72" fmla="*/ 239 w 241"/>
                <a:gd name="T73" fmla="*/ 14 h 254"/>
                <a:gd name="T74" fmla="*/ 241 w 241"/>
                <a:gd name="T75" fmla="*/ 5 h 254"/>
                <a:gd name="T76" fmla="*/ 241 w 241"/>
                <a:gd name="T77" fmla="*/ 5 h 254"/>
                <a:gd name="T78" fmla="*/ 233 w 241"/>
                <a:gd name="T79" fmla="*/ 6 h 254"/>
                <a:gd name="T80" fmla="*/ 223 w 241"/>
                <a:gd name="T81" fmla="*/ 8 h 254"/>
                <a:gd name="T82" fmla="*/ 208 w 241"/>
                <a:gd name="T83" fmla="*/ 8 h 254"/>
                <a:gd name="T84" fmla="*/ 186 w 241"/>
                <a:gd name="T85" fmla="*/ 8 h 254"/>
                <a:gd name="T86" fmla="*/ 160 w 241"/>
                <a:gd name="T87" fmla="*/ 8 h 254"/>
                <a:gd name="T88" fmla="*/ 127 w 241"/>
                <a:gd name="T89" fmla="*/ 5 h 254"/>
                <a:gd name="T90" fmla="*/ 87 w 241"/>
                <a:gd name="T91" fmla="*/ 0 h 254"/>
                <a:gd name="T92" fmla="*/ 87 w 241"/>
                <a:gd name="T93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1" h="254">
                  <a:moveTo>
                    <a:pt x="87" y="0"/>
                  </a:moveTo>
                  <a:lnTo>
                    <a:pt x="87" y="0"/>
                  </a:lnTo>
                  <a:lnTo>
                    <a:pt x="89" y="10"/>
                  </a:lnTo>
                  <a:lnTo>
                    <a:pt x="89" y="32"/>
                  </a:lnTo>
                  <a:lnTo>
                    <a:pt x="89" y="63"/>
                  </a:lnTo>
                  <a:lnTo>
                    <a:pt x="86" y="81"/>
                  </a:lnTo>
                  <a:lnTo>
                    <a:pt x="84" y="100"/>
                  </a:lnTo>
                  <a:lnTo>
                    <a:pt x="80" y="121"/>
                  </a:lnTo>
                  <a:lnTo>
                    <a:pt x="75" y="141"/>
                  </a:lnTo>
                  <a:lnTo>
                    <a:pt x="68" y="163"/>
                  </a:lnTo>
                  <a:lnTo>
                    <a:pt x="59" y="183"/>
                  </a:lnTo>
                  <a:lnTo>
                    <a:pt x="48" y="203"/>
                  </a:lnTo>
                  <a:lnTo>
                    <a:pt x="34" y="222"/>
                  </a:lnTo>
                  <a:lnTo>
                    <a:pt x="26" y="230"/>
                  </a:lnTo>
                  <a:lnTo>
                    <a:pt x="18" y="239"/>
                  </a:lnTo>
                  <a:lnTo>
                    <a:pt x="9" y="247"/>
                  </a:lnTo>
                  <a:lnTo>
                    <a:pt x="0" y="254"/>
                  </a:lnTo>
                  <a:lnTo>
                    <a:pt x="0" y="254"/>
                  </a:lnTo>
                  <a:lnTo>
                    <a:pt x="15" y="253"/>
                  </a:lnTo>
                  <a:lnTo>
                    <a:pt x="15" y="253"/>
                  </a:lnTo>
                  <a:lnTo>
                    <a:pt x="32" y="248"/>
                  </a:lnTo>
                  <a:lnTo>
                    <a:pt x="48" y="242"/>
                  </a:lnTo>
                  <a:lnTo>
                    <a:pt x="63" y="236"/>
                  </a:lnTo>
                  <a:lnTo>
                    <a:pt x="78" y="229"/>
                  </a:lnTo>
                  <a:lnTo>
                    <a:pt x="92" y="221"/>
                  </a:lnTo>
                  <a:lnTo>
                    <a:pt x="104" y="212"/>
                  </a:lnTo>
                  <a:lnTo>
                    <a:pt x="118" y="204"/>
                  </a:lnTo>
                  <a:lnTo>
                    <a:pt x="128" y="194"/>
                  </a:lnTo>
                  <a:lnTo>
                    <a:pt x="150" y="174"/>
                  </a:lnTo>
                  <a:lnTo>
                    <a:pt x="168" y="153"/>
                  </a:lnTo>
                  <a:lnTo>
                    <a:pt x="184" y="132"/>
                  </a:lnTo>
                  <a:lnTo>
                    <a:pt x="198" y="111"/>
                  </a:lnTo>
                  <a:lnTo>
                    <a:pt x="209" y="91"/>
                  </a:lnTo>
                  <a:lnTo>
                    <a:pt x="219" y="70"/>
                  </a:lnTo>
                  <a:lnTo>
                    <a:pt x="226" y="52"/>
                  </a:lnTo>
                  <a:lnTo>
                    <a:pt x="232" y="37"/>
                  </a:lnTo>
                  <a:lnTo>
                    <a:pt x="239" y="14"/>
                  </a:lnTo>
                  <a:lnTo>
                    <a:pt x="241" y="5"/>
                  </a:lnTo>
                  <a:lnTo>
                    <a:pt x="241" y="5"/>
                  </a:lnTo>
                  <a:lnTo>
                    <a:pt x="233" y="6"/>
                  </a:lnTo>
                  <a:lnTo>
                    <a:pt x="223" y="8"/>
                  </a:lnTo>
                  <a:lnTo>
                    <a:pt x="208" y="8"/>
                  </a:lnTo>
                  <a:lnTo>
                    <a:pt x="186" y="8"/>
                  </a:lnTo>
                  <a:lnTo>
                    <a:pt x="160" y="8"/>
                  </a:lnTo>
                  <a:lnTo>
                    <a:pt x="127" y="5"/>
                  </a:lnTo>
                  <a:lnTo>
                    <a:pt x="87" y="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30" name="iṩlîḍê">
              <a:extLst>
                <a:ext uri="{FF2B5EF4-FFF2-40B4-BE49-F238E27FC236}">
                  <a16:creationId xmlns:a16="http://schemas.microsoft.com/office/drawing/2014/main" id="{6C524BA9-07FB-478E-8D34-3111522BC3B1}"/>
                </a:ext>
              </a:extLst>
            </p:cNvPr>
            <p:cNvSpPr/>
            <p:nvPr/>
          </p:nvSpPr>
          <p:spPr bwMode="auto">
            <a:xfrm>
              <a:off x="1661575" y="1704744"/>
              <a:ext cx="706427" cy="163764"/>
            </a:xfrm>
            <a:custGeom>
              <a:avLst/>
              <a:gdLst>
                <a:gd name="T0" fmla="*/ 0 w 442"/>
                <a:gd name="T1" fmla="*/ 86 h 101"/>
                <a:gd name="T2" fmla="*/ 18 w 442"/>
                <a:gd name="T3" fmla="*/ 55 h 101"/>
                <a:gd name="T4" fmla="*/ 30 w 442"/>
                <a:gd name="T5" fmla="*/ 41 h 101"/>
                <a:gd name="T6" fmla="*/ 46 w 442"/>
                <a:gd name="T7" fmla="*/ 29 h 101"/>
                <a:gd name="T8" fmla="*/ 65 w 442"/>
                <a:gd name="T9" fmla="*/ 19 h 101"/>
                <a:gd name="T10" fmla="*/ 92 w 442"/>
                <a:gd name="T11" fmla="*/ 12 h 101"/>
                <a:gd name="T12" fmla="*/ 124 w 442"/>
                <a:gd name="T13" fmla="*/ 7 h 101"/>
                <a:gd name="T14" fmla="*/ 164 w 442"/>
                <a:gd name="T15" fmla="*/ 7 h 101"/>
                <a:gd name="T16" fmla="*/ 207 w 442"/>
                <a:gd name="T17" fmla="*/ 7 h 101"/>
                <a:gd name="T18" fmla="*/ 309 w 442"/>
                <a:gd name="T19" fmla="*/ 1 h 101"/>
                <a:gd name="T20" fmla="*/ 359 w 442"/>
                <a:gd name="T21" fmla="*/ 1 h 101"/>
                <a:gd name="T22" fmla="*/ 377 w 442"/>
                <a:gd name="T23" fmla="*/ 4 h 101"/>
                <a:gd name="T24" fmla="*/ 391 w 442"/>
                <a:gd name="T25" fmla="*/ 11 h 101"/>
                <a:gd name="T26" fmla="*/ 404 w 442"/>
                <a:gd name="T27" fmla="*/ 21 h 101"/>
                <a:gd name="T28" fmla="*/ 426 w 442"/>
                <a:gd name="T29" fmla="*/ 42 h 101"/>
                <a:gd name="T30" fmla="*/ 439 w 442"/>
                <a:gd name="T31" fmla="*/ 63 h 101"/>
                <a:gd name="T32" fmla="*/ 442 w 442"/>
                <a:gd name="T33" fmla="*/ 72 h 101"/>
                <a:gd name="T34" fmla="*/ 441 w 442"/>
                <a:gd name="T35" fmla="*/ 81 h 101"/>
                <a:gd name="T36" fmla="*/ 435 w 442"/>
                <a:gd name="T37" fmla="*/ 87 h 101"/>
                <a:gd name="T38" fmla="*/ 431 w 442"/>
                <a:gd name="T39" fmla="*/ 88 h 101"/>
                <a:gd name="T40" fmla="*/ 414 w 442"/>
                <a:gd name="T41" fmla="*/ 89 h 101"/>
                <a:gd name="T42" fmla="*/ 378 w 442"/>
                <a:gd name="T43" fmla="*/ 84 h 101"/>
                <a:gd name="T44" fmla="*/ 325 w 442"/>
                <a:gd name="T45" fmla="*/ 78 h 101"/>
                <a:gd name="T46" fmla="*/ 252 w 442"/>
                <a:gd name="T47" fmla="*/ 78 h 101"/>
                <a:gd name="T48" fmla="*/ 211 w 442"/>
                <a:gd name="T49" fmla="*/ 81 h 101"/>
                <a:gd name="T50" fmla="*/ 110 w 442"/>
                <a:gd name="T51" fmla="*/ 93 h 101"/>
                <a:gd name="T52" fmla="*/ 42 w 442"/>
                <a:gd name="T53" fmla="*/ 101 h 101"/>
                <a:gd name="T54" fmla="*/ 29 w 442"/>
                <a:gd name="T55" fmla="*/ 101 h 101"/>
                <a:gd name="T56" fmla="*/ 12 w 442"/>
                <a:gd name="T57" fmla="*/ 98 h 101"/>
                <a:gd name="T58" fmla="*/ 4 w 442"/>
                <a:gd name="T59" fmla="*/ 93 h 101"/>
                <a:gd name="T60" fmla="*/ 0 w 442"/>
                <a:gd name="T61" fmla="*/ 87 h 101"/>
                <a:gd name="T62" fmla="*/ 0 w 442"/>
                <a:gd name="T63" fmla="*/ 8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42" h="101">
                  <a:moveTo>
                    <a:pt x="0" y="86"/>
                  </a:moveTo>
                  <a:lnTo>
                    <a:pt x="0" y="86"/>
                  </a:lnTo>
                  <a:lnTo>
                    <a:pt x="9" y="70"/>
                  </a:lnTo>
                  <a:lnTo>
                    <a:pt x="18" y="55"/>
                  </a:lnTo>
                  <a:lnTo>
                    <a:pt x="24" y="48"/>
                  </a:lnTo>
                  <a:lnTo>
                    <a:pt x="30" y="41"/>
                  </a:lnTo>
                  <a:lnTo>
                    <a:pt x="37" y="35"/>
                  </a:lnTo>
                  <a:lnTo>
                    <a:pt x="46" y="29"/>
                  </a:lnTo>
                  <a:lnTo>
                    <a:pt x="54" y="24"/>
                  </a:lnTo>
                  <a:lnTo>
                    <a:pt x="65" y="19"/>
                  </a:lnTo>
                  <a:lnTo>
                    <a:pt x="77" y="15"/>
                  </a:lnTo>
                  <a:lnTo>
                    <a:pt x="92" y="12"/>
                  </a:lnTo>
                  <a:lnTo>
                    <a:pt x="106" y="9"/>
                  </a:lnTo>
                  <a:lnTo>
                    <a:pt x="124" y="7"/>
                  </a:lnTo>
                  <a:lnTo>
                    <a:pt x="143" y="6"/>
                  </a:lnTo>
                  <a:lnTo>
                    <a:pt x="164" y="7"/>
                  </a:lnTo>
                  <a:lnTo>
                    <a:pt x="164" y="7"/>
                  </a:lnTo>
                  <a:lnTo>
                    <a:pt x="207" y="7"/>
                  </a:lnTo>
                  <a:lnTo>
                    <a:pt x="246" y="6"/>
                  </a:lnTo>
                  <a:lnTo>
                    <a:pt x="309" y="1"/>
                  </a:lnTo>
                  <a:lnTo>
                    <a:pt x="336" y="0"/>
                  </a:lnTo>
                  <a:lnTo>
                    <a:pt x="359" y="1"/>
                  </a:lnTo>
                  <a:lnTo>
                    <a:pt x="368" y="2"/>
                  </a:lnTo>
                  <a:lnTo>
                    <a:pt x="377" y="4"/>
                  </a:lnTo>
                  <a:lnTo>
                    <a:pt x="385" y="7"/>
                  </a:lnTo>
                  <a:lnTo>
                    <a:pt x="391" y="11"/>
                  </a:lnTo>
                  <a:lnTo>
                    <a:pt x="391" y="11"/>
                  </a:lnTo>
                  <a:lnTo>
                    <a:pt x="404" y="21"/>
                  </a:lnTo>
                  <a:lnTo>
                    <a:pt x="417" y="30"/>
                  </a:lnTo>
                  <a:lnTo>
                    <a:pt x="426" y="42"/>
                  </a:lnTo>
                  <a:lnTo>
                    <a:pt x="435" y="53"/>
                  </a:lnTo>
                  <a:lnTo>
                    <a:pt x="439" y="63"/>
                  </a:lnTo>
                  <a:lnTo>
                    <a:pt x="441" y="67"/>
                  </a:lnTo>
                  <a:lnTo>
                    <a:pt x="442" y="72"/>
                  </a:lnTo>
                  <a:lnTo>
                    <a:pt x="442" y="77"/>
                  </a:lnTo>
                  <a:lnTo>
                    <a:pt x="441" y="81"/>
                  </a:lnTo>
                  <a:lnTo>
                    <a:pt x="438" y="83"/>
                  </a:lnTo>
                  <a:lnTo>
                    <a:pt x="435" y="87"/>
                  </a:lnTo>
                  <a:lnTo>
                    <a:pt x="435" y="87"/>
                  </a:lnTo>
                  <a:lnTo>
                    <a:pt x="431" y="88"/>
                  </a:lnTo>
                  <a:lnTo>
                    <a:pt x="426" y="89"/>
                  </a:lnTo>
                  <a:lnTo>
                    <a:pt x="414" y="89"/>
                  </a:lnTo>
                  <a:lnTo>
                    <a:pt x="397" y="87"/>
                  </a:lnTo>
                  <a:lnTo>
                    <a:pt x="378" y="84"/>
                  </a:lnTo>
                  <a:lnTo>
                    <a:pt x="354" y="81"/>
                  </a:lnTo>
                  <a:lnTo>
                    <a:pt x="325" y="78"/>
                  </a:lnTo>
                  <a:lnTo>
                    <a:pt x="291" y="77"/>
                  </a:lnTo>
                  <a:lnTo>
                    <a:pt x="252" y="78"/>
                  </a:lnTo>
                  <a:lnTo>
                    <a:pt x="252" y="78"/>
                  </a:lnTo>
                  <a:lnTo>
                    <a:pt x="211" y="81"/>
                  </a:lnTo>
                  <a:lnTo>
                    <a:pt x="173" y="84"/>
                  </a:lnTo>
                  <a:lnTo>
                    <a:pt x="110" y="93"/>
                  </a:lnTo>
                  <a:lnTo>
                    <a:pt x="60" y="99"/>
                  </a:lnTo>
                  <a:lnTo>
                    <a:pt x="42" y="101"/>
                  </a:lnTo>
                  <a:lnTo>
                    <a:pt x="29" y="101"/>
                  </a:lnTo>
                  <a:lnTo>
                    <a:pt x="29" y="101"/>
                  </a:lnTo>
                  <a:lnTo>
                    <a:pt x="19" y="100"/>
                  </a:lnTo>
                  <a:lnTo>
                    <a:pt x="12" y="98"/>
                  </a:lnTo>
                  <a:lnTo>
                    <a:pt x="7" y="95"/>
                  </a:lnTo>
                  <a:lnTo>
                    <a:pt x="4" y="93"/>
                  </a:lnTo>
                  <a:lnTo>
                    <a:pt x="1" y="89"/>
                  </a:lnTo>
                  <a:lnTo>
                    <a:pt x="0" y="87"/>
                  </a:lnTo>
                  <a:lnTo>
                    <a:pt x="0" y="86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/>
            </a:p>
          </p:txBody>
        </p:sp>
        <p:sp>
          <p:nvSpPr>
            <p:cNvPr id="31" name="ïŝļïḑe">
              <a:extLst>
                <a:ext uri="{FF2B5EF4-FFF2-40B4-BE49-F238E27FC236}">
                  <a16:creationId xmlns:a16="http://schemas.microsoft.com/office/drawing/2014/main" id="{60DC5837-3AFF-4777-AF67-56BF47C3358E}"/>
                </a:ext>
              </a:extLst>
            </p:cNvPr>
            <p:cNvSpPr/>
            <p:nvPr/>
          </p:nvSpPr>
          <p:spPr bwMode="auto">
            <a:xfrm>
              <a:off x="2290937" y="2738697"/>
              <a:ext cx="343581" cy="292205"/>
            </a:xfrm>
            <a:custGeom>
              <a:avLst/>
              <a:gdLst>
                <a:gd name="T0" fmla="*/ 206 w 215"/>
                <a:gd name="T1" fmla="*/ 183 h 183"/>
                <a:gd name="T2" fmla="*/ 21 w 215"/>
                <a:gd name="T3" fmla="*/ 183 h 183"/>
                <a:gd name="T4" fmla="*/ 0 w 215"/>
                <a:gd name="T5" fmla="*/ 0 h 183"/>
                <a:gd name="T6" fmla="*/ 215 w 215"/>
                <a:gd name="T7" fmla="*/ 0 h 183"/>
                <a:gd name="T8" fmla="*/ 206 w 215"/>
                <a:gd name="T9" fmla="*/ 183 h 183"/>
                <a:gd name="T10" fmla="*/ 34 w 215"/>
                <a:gd name="T11" fmla="*/ 169 h 183"/>
                <a:gd name="T12" fmla="*/ 192 w 215"/>
                <a:gd name="T13" fmla="*/ 169 h 183"/>
                <a:gd name="T14" fmla="*/ 199 w 215"/>
                <a:gd name="T15" fmla="*/ 16 h 183"/>
                <a:gd name="T16" fmla="*/ 17 w 215"/>
                <a:gd name="T17" fmla="*/ 16 h 183"/>
                <a:gd name="T18" fmla="*/ 34 w 215"/>
                <a:gd name="T19" fmla="*/ 16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5" h="183">
                  <a:moveTo>
                    <a:pt x="206" y="183"/>
                  </a:moveTo>
                  <a:lnTo>
                    <a:pt x="21" y="183"/>
                  </a:lnTo>
                  <a:lnTo>
                    <a:pt x="0" y="0"/>
                  </a:lnTo>
                  <a:lnTo>
                    <a:pt x="215" y="0"/>
                  </a:lnTo>
                  <a:lnTo>
                    <a:pt x="206" y="183"/>
                  </a:lnTo>
                  <a:close/>
                  <a:moveTo>
                    <a:pt x="34" y="169"/>
                  </a:moveTo>
                  <a:lnTo>
                    <a:pt x="192" y="169"/>
                  </a:lnTo>
                  <a:lnTo>
                    <a:pt x="199" y="16"/>
                  </a:lnTo>
                  <a:lnTo>
                    <a:pt x="17" y="16"/>
                  </a:lnTo>
                  <a:lnTo>
                    <a:pt x="34" y="169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85000" lnSpcReduction="20000"/>
            </a:bodyPr>
            <a:lstStyle/>
            <a:p>
              <a:endParaRPr lang="en-US"/>
            </a:p>
          </p:txBody>
        </p:sp>
        <p:sp>
          <p:nvSpPr>
            <p:cNvPr id="32" name="ïṡľïḋe">
              <a:extLst>
                <a:ext uri="{FF2B5EF4-FFF2-40B4-BE49-F238E27FC236}">
                  <a16:creationId xmlns:a16="http://schemas.microsoft.com/office/drawing/2014/main" id="{C382400A-8061-4DE9-ADC9-6C5C38EC858E}"/>
                </a:ext>
              </a:extLst>
            </p:cNvPr>
            <p:cNvSpPr/>
            <p:nvPr/>
          </p:nvSpPr>
          <p:spPr bwMode="auto">
            <a:xfrm>
              <a:off x="2303781" y="3175398"/>
              <a:ext cx="337159" cy="311471"/>
            </a:xfrm>
            <a:custGeom>
              <a:avLst/>
              <a:gdLst>
                <a:gd name="T0" fmla="*/ 197 w 210"/>
                <a:gd name="T1" fmla="*/ 194 h 194"/>
                <a:gd name="T2" fmla="*/ 17 w 210"/>
                <a:gd name="T3" fmla="*/ 194 h 194"/>
                <a:gd name="T4" fmla="*/ 0 w 210"/>
                <a:gd name="T5" fmla="*/ 13 h 194"/>
                <a:gd name="T6" fmla="*/ 210 w 210"/>
                <a:gd name="T7" fmla="*/ 0 h 194"/>
                <a:gd name="T8" fmla="*/ 197 w 210"/>
                <a:gd name="T9" fmla="*/ 194 h 194"/>
                <a:gd name="T10" fmla="*/ 31 w 210"/>
                <a:gd name="T11" fmla="*/ 178 h 194"/>
                <a:gd name="T12" fmla="*/ 183 w 210"/>
                <a:gd name="T13" fmla="*/ 178 h 194"/>
                <a:gd name="T14" fmla="*/ 194 w 210"/>
                <a:gd name="T15" fmla="*/ 17 h 194"/>
                <a:gd name="T16" fmla="*/ 17 w 210"/>
                <a:gd name="T17" fmla="*/ 28 h 194"/>
                <a:gd name="T18" fmla="*/ 31 w 210"/>
                <a:gd name="T19" fmla="*/ 17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0" h="194">
                  <a:moveTo>
                    <a:pt x="197" y="194"/>
                  </a:moveTo>
                  <a:lnTo>
                    <a:pt x="17" y="194"/>
                  </a:lnTo>
                  <a:lnTo>
                    <a:pt x="0" y="13"/>
                  </a:lnTo>
                  <a:lnTo>
                    <a:pt x="210" y="0"/>
                  </a:lnTo>
                  <a:lnTo>
                    <a:pt x="197" y="194"/>
                  </a:lnTo>
                  <a:close/>
                  <a:moveTo>
                    <a:pt x="31" y="178"/>
                  </a:moveTo>
                  <a:lnTo>
                    <a:pt x="183" y="178"/>
                  </a:lnTo>
                  <a:lnTo>
                    <a:pt x="194" y="17"/>
                  </a:lnTo>
                  <a:lnTo>
                    <a:pt x="17" y="28"/>
                  </a:lnTo>
                  <a:lnTo>
                    <a:pt x="31" y="178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endParaRPr lang="en-US"/>
            </a:p>
          </p:txBody>
        </p:sp>
        <p:sp>
          <p:nvSpPr>
            <p:cNvPr id="33" name="ïŝļïḋé">
              <a:extLst>
                <a:ext uri="{FF2B5EF4-FFF2-40B4-BE49-F238E27FC236}">
                  <a16:creationId xmlns:a16="http://schemas.microsoft.com/office/drawing/2014/main" id="{34EF845D-839D-4673-9451-E02052A58165}"/>
                </a:ext>
              </a:extLst>
            </p:cNvPr>
            <p:cNvSpPr/>
            <p:nvPr/>
          </p:nvSpPr>
          <p:spPr bwMode="auto">
            <a:xfrm>
              <a:off x="2290937" y="2260254"/>
              <a:ext cx="343581" cy="295415"/>
            </a:xfrm>
            <a:custGeom>
              <a:avLst/>
              <a:gdLst>
                <a:gd name="T0" fmla="*/ 206 w 215"/>
                <a:gd name="T1" fmla="*/ 183 h 183"/>
                <a:gd name="T2" fmla="*/ 21 w 215"/>
                <a:gd name="T3" fmla="*/ 183 h 183"/>
                <a:gd name="T4" fmla="*/ 0 w 215"/>
                <a:gd name="T5" fmla="*/ 0 h 183"/>
                <a:gd name="T6" fmla="*/ 215 w 215"/>
                <a:gd name="T7" fmla="*/ 0 h 183"/>
                <a:gd name="T8" fmla="*/ 206 w 215"/>
                <a:gd name="T9" fmla="*/ 183 h 183"/>
                <a:gd name="T10" fmla="*/ 34 w 215"/>
                <a:gd name="T11" fmla="*/ 168 h 183"/>
                <a:gd name="T12" fmla="*/ 192 w 215"/>
                <a:gd name="T13" fmla="*/ 168 h 183"/>
                <a:gd name="T14" fmla="*/ 199 w 215"/>
                <a:gd name="T15" fmla="*/ 15 h 183"/>
                <a:gd name="T16" fmla="*/ 17 w 215"/>
                <a:gd name="T17" fmla="*/ 15 h 183"/>
                <a:gd name="T18" fmla="*/ 34 w 215"/>
                <a:gd name="T19" fmla="*/ 168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5" h="183">
                  <a:moveTo>
                    <a:pt x="206" y="183"/>
                  </a:moveTo>
                  <a:lnTo>
                    <a:pt x="21" y="183"/>
                  </a:lnTo>
                  <a:lnTo>
                    <a:pt x="0" y="0"/>
                  </a:lnTo>
                  <a:lnTo>
                    <a:pt x="215" y="0"/>
                  </a:lnTo>
                  <a:lnTo>
                    <a:pt x="206" y="183"/>
                  </a:lnTo>
                  <a:close/>
                  <a:moveTo>
                    <a:pt x="34" y="168"/>
                  </a:moveTo>
                  <a:lnTo>
                    <a:pt x="192" y="168"/>
                  </a:lnTo>
                  <a:lnTo>
                    <a:pt x="199" y="15"/>
                  </a:lnTo>
                  <a:lnTo>
                    <a:pt x="17" y="15"/>
                  </a:lnTo>
                  <a:lnTo>
                    <a:pt x="34" y="168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85000" lnSpcReduction="20000"/>
            </a:bodyPr>
            <a:lstStyle/>
            <a:p>
              <a:endParaRPr lang="en-US"/>
            </a:p>
          </p:txBody>
        </p:sp>
        <p:sp>
          <p:nvSpPr>
            <p:cNvPr id="34" name="iŝ1ïḑè">
              <a:extLst>
                <a:ext uri="{FF2B5EF4-FFF2-40B4-BE49-F238E27FC236}">
                  <a16:creationId xmlns:a16="http://schemas.microsoft.com/office/drawing/2014/main" id="{A65198B4-0AFF-4D81-85E1-9AA8049FEB57}"/>
                </a:ext>
              </a:extLst>
            </p:cNvPr>
            <p:cNvSpPr/>
            <p:nvPr/>
          </p:nvSpPr>
          <p:spPr bwMode="auto">
            <a:xfrm>
              <a:off x="2844841" y="2495010"/>
              <a:ext cx="1130284" cy="1875242"/>
            </a:xfrm>
            <a:custGeom>
              <a:avLst/>
              <a:gdLst>
                <a:gd name="T0" fmla="*/ 706 w 706"/>
                <a:gd name="T1" fmla="*/ 666 h 1168"/>
                <a:gd name="T2" fmla="*/ 628 w 706"/>
                <a:gd name="T3" fmla="*/ 585 h 1168"/>
                <a:gd name="T4" fmla="*/ 571 w 706"/>
                <a:gd name="T5" fmla="*/ 518 h 1168"/>
                <a:gd name="T6" fmla="*/ 537 w 706"/>
                <a:gd name="T7" fmla="*/ 475 h 1168"/>
                <a:gd name="T8" fmla="*/ 510 w 706"/>
                <a:gd name="T9" fmla="*/ 432 h 1168"/>
                <a:gd name="T10" fmla="*/ 488 w 706"/>
                <a:gd name="T11" fmla="*/ 390 h 1168"/>
                <a:gd name="T12" fmla="*/ 475 w 706"/>
                <a:gd name="T13" fmla="*/ 351 h 1168"/>
                <a:gd name="T14" fmla="*/ 471 w 706"/>
                <a:gd name="T15" fmla="*/ 333 h 1168"/>
                <a:gd name="T16" fmla="*/ 464 w 706"/>
                <a:gd name="T17" fmla="*/ 273 h 1168"/>
                <a:gd name="T18" fmla="*/ 452 w 706"/>
                <a:gd name="T19" fmla="*/ 213 h 1168"/>
                <a:gd name="T20" fmla="*/ 436 w 706"/>
                <a:gd name="T21" fmla="*/ 156 h 1168"/>
                <a:gd name="T22" fmla="*/ 416 w 706"/>
                <a:gd name="T23" fmla="*/ 104 h 1168"/>
                <a:gd name="T24" fmla="*/ 393 w 706"/>
                <a:gd name="T25" fmla="*/ 61 h 1168"/>
                <a:gd name="T26" fmla="*/ 366 w 706"/>
                <a:gd name="T27" fmla="*/ 27 h 1168"/>
                <a:gd name="T28" fmla="*/ 352 w 706"/>
                <a:gd name="T29" fmla="*/ 15 h 1168"/>
                <a:gd name="T30" fmla="*/ 337 w 706"/>
                <a:gd name="T31" fmla="*/ 7 h 1168"/>
                <a:gd name="T32" fmla="*/ 321 w 706"/>
                <a:gd name="T33" fmla="*/ 1 h 1168"/>
                <a:gd name="T34" fmla="*/ 304 w 706"/>
                <a:gd name="T35" fmla="*/ 0 h 1168"/>
                <a:gd name="T36" fmla="*/ 265 w 706"/>
                <a:gd name="T37" fmla="*/ 1 h 1168"/>
                <a:gd name="T38" fmla="*/ 117 w 706"/>
                <a:gd name="T39" fmla="*/ 12 h 1168"/>
                <a:gd name="T40" fmla="*/ 0 w 706"/>
                <a:gd name="T41" fmla="*/ 23 h 1168"/>
                <a:gd name="T42" fmla="*/ 3 w 706"/>
                <a:gd name="T43" fmla="*/ 53 h 1168"/>
                <a:gd name="T44" fmla="*/ 15 w 706"/>
                <a:gd name="T45" fmla="*/ 94 h 1168"/>
                <a:gd name="T46" fmla="*/ 37 w 706"/>
                <a:gd name="T47" fmla="*/ 149 h 1168"/>
                <a:gd name="T48" fmla="*/ 70 w 706"/>
                <a:gd name="T49" fmla="*/ 218 h 1168"/>
                <a:gd name="T50" fmla="*/ 80 w 706"/>
                <a:gd name="T51" fmla="*/ 240 h 1168"/>
                <a:gd name="T52" fmla="*/ 94 w 706"/>
                <a:gd name="T53" fmla="*/ 289 h 1168"/>
                <a:gd name="T54" fmla="*/ 109 w 706"/>
                <a:gd name="T55" fmla="*/ 368 h 1168"/>
                <a:gd name="T56" fmla="*/ 124 w 706"/>
                <a:gd name="T57" fmla="*/ 449 h 1168"/>
                <a:gd name="T58" fmla="*/ 141 w 706"/>
                <a:gd name="T59" fmla="*/ 499 h 1168"/>
                <a:gd name="T60" fmla="*/ 159 w 706"/>
                <a:gd name="T61" fmla="*/ 533 h 1168"/>
                <a:gd name="T62" fmla="*/ 175 w 706"/>
                <a:gd name="T63" fmla="*/ 553 h 1168"/>
                <a:gd name="T64" fmla="*/ 193 w 706"/>
                <a:gd name="T65" fmla="*/ 573 h 1168"/>
                <a:gd name="T66" fmla="*/ 214 w 706"/>
                <a:gd name="T67" fmla="*/ 588 h 1168"/>
                <a:gd name="T68" fmla="*/ 227 w 706"/>
                <a:gd name="T69" fmla="*/ 595 h 1168"/>
                <a:gd name="T70" fmla="*/ 265 w 706"/>
                <a:gd name="T71" fmla="*/ 636 h 1168"/>
                <a:gd name="T72" fmla="*/ 316 w 706"/>
                <a:gd name="T73" fmla="*/ 698 h 1168"/>
                <a:gd name="T74" fmla="*/ 342 w 706"/>
                <a:gd name="T75" fmla="*/ 736 h 1168"/>
                <a:gd name="T76" fmla="*/ 366 w 706"/>
                <a:gd name="T77" fmla="*/ 776 h 1168"/>
                <a:gd name="T78" fmla="*/ 386 w 706"/>
                <a:gd name="T79" fmla="*/ 818 h 1168"/>
                <a:gd name="T80" fmla="*/ 394 w 706"/>
                <a:gd name="T81" fmla="*/ 837 h 1168"/>
                <a:gd name="T82" fmla="*/ 412 w 706"/>
                <a:gd name="T83" fmla="*/ 870 h 1168"/>
                <a:gd name="T84" fmla="*/ 440 w 706"/>
                <a:gd name="T85" fmla="*/ 911 h 1168"/>
                <a:gd name="T86" fmla="*/ 490 w 706"/>
                <a:gd name="T87" fmla="*/ 971 h 1168"/>
                <a:gd name="T88" fmla="*/ 514 w 706"/>
                <a:gd name="T89" fmla="*/ 1005 h 1168"/>
                <a:gd name="T90" fmla="*/ 641 w 706"/>
                <a:gd name="T91" fmla="*/ 1168 h 1168"/>
                <a:gd name="T92" fmla="*/ 706 w 706"/>
                <a:gd name="T93" fmla="*/ 666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06" h="1168">
                  <a:moveTo>
                    <a:pt x="706" y="666"/>
                  </a:moveTo>
                  <a:lnTo>
                    <a:pt x="706" y="666"/>
                  </a:lnTo>
                  <a:lnTo>
                    <a:pt x="667" y="627"/>
                  </a:lnTo>
                  <a:lnTo>
                    <a:pt x="628" y="585"/>
                  </a:lnTo>
                  <a:lnTo>
                    <a:pt x="589" y="541"/>
                  </a:lnTo>
                  <a:lnTo>
                    <a:pt x="571" y="518"/>
                  </a:lnTo>
                  <a:lnTo>
                    <a:pt x="554" y="497"/>
                  </a:lnTo>
                  <a:lnTo>
                    <a:pt x="537" y="475"/>
                  </a:lnTo>
                  <a:lnTo>
                    <a:pt x="523" y="453"/>
                  </a:lnTo>
                  <a:lnTo>
                    <a:pt x="510" y="432"/>
                  </a:lnTo>
                  <a:lnTo>
                    <a:pt x="498" y="410"/>
                  </a:lnTo>
                  <a:lnTo>
                    <a:pt x="488" y="390"/>
                  </a:lnTo>
                  <a:lnTo>
                    <a:pt x="480" y="370"/>
                  </a:lnTo>
                  <a:lnTo>
                    <a:pt x="475" y="351"/>
                  </a:lnTo>
                  <a:lnTo>
                    <a:pt x="471" y="333"/>
                  </a:lnTo>
                  <a:lnTo>
                    <a:pt x="471" y="333"/>
                  </a:lnTo>
                  <a:lnTo>
                    <a:pt x="467" y="303"/>
                  </a:lnTo>
                  <a:lnTo>
                    <a:pt x="464" y="273"/>
                  </a:lnTo>
                  <a:lnTo>
                    <a:pt x="458" y="243"/>
                  </a:lnTo>
                  <a:lnTo>
                    <a:pt x="452" y="213"/>
                  </a:lnTo>
                  <a:lnTo>
                    <a:pt x="443" y="184"/>
                  </a:lnTo>
                  <a:lnTo>
                    <a:pt x="436" y="156"/>
                  </a:lnTo>
                  <a:lnTo>
                    <a:pt x="427" y="130"/>
                  </a:lnTo>
                  <a:lnTo>
                    <a:pt x="416" y="104"/>
                  </a:lnTo>
                  <a:lnTo>
                    <a:pt x="405" y="82"/>
                  </a:lnTo>
                  <a:lnTo>
                    <a:pt x="393" y="61"/>
                  </a:lnTo>
                  <a:lnTo>
                    <a:pt x="381" y="43"/>
                  </a:lnTo>
                  <a:lnTo>
                    <a:pt x="366" y="27"/>
                  </a:lnTo>
                  <a:lnTo>
                    <a:pt x="359" y="21"/>
                  </a:lnTo>
                  <a:lnTo>
                    <a:pt x="352" y="15"/>
                  </a:lnTo>
                  <a:lnTo>
                    <a:pt x="345" y="10"/>
                  </a:lnTo>
                  <a:lnTo>
                    <a:pt x="337" y="7"/>
                  </a:lnTo>
                  <a:lnTo>
                    <a:pt x="329" y="3"/>
                  </a:lnTo>
                  <a:lnTo>
                    <a:pt x="321" y="1"/>
                  </a:lnTo>
                  <a:lnTo>
                    <a:pt x="313" y="0"/>
                  </a:lnTo>
                  <a:lnTo>
                    <a:pt x="304" y="0"/>
                  </a:lnTo>
                  <a:lnTo>
                    <a:pt x="304" y="0"/>
                  </a:lnTo>
                  <a:lnTo>
                    <a:pt x="265" y="1"/>
                  </a:lnTo>
                  <a:lnTo>
                    <a:pt x="218" y="4"/>
                  </a:lnTo>
                  <a:lnTo>
                    <a:pt x="117" y="12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36"/>
                  </a:lnTo>
                  <a:lnTo>
                    <a:pt x="3" y="53"/>
                  </a:lnTo>
                  <a:lnTo>
                    <a:pt x="8" y="72"/>
                  </a:lnTo>
                  <a:lnTo>
                    <a:pt x="15" y="94"/>
                  </a:lnTo>
                  <a:lnTo>
                    <a:pt x="25" y="120"/>
                  </a:lnTo>
                  <a:lnTo>
                    <a:pt x="37" y="149"/>
                  </a:lnTo>
                  <a:lnTo>
                    <a:pt x="52" y="181"/>
                  </a:lnTo>
                  <a:lnTo>
                    <a:pt x="70" y="218"/>
                  </a:lnTo>
                  <a:lnTo>
                    <a:pt x="70" y="218"/>
                  </a:lnTo>
                  <a:lnTo>
                    <a:pt x="80" y="240"/>
                  </a:lnTo>
                  <a:lnTo>
                    <a:pt x="87" y="263"/>
                  </a:lnTo>
                  <a:lnTo>
                    <a:pt x="94" y="289"/>
                  </a:lnTo>
                  <a:lnTo>
                    <a:pt x="99" y="315"/>
                  </a:lnTo>
                  <a:lnTo>
                    <a:pt x="109" y="368"/>
                  </a:lnTo>
                  <a:lnTo>
                    <a:pt x="118" y="422"/>
                  </a:lnTo>
                  <a:lnTo>
                    <a:pt x="124" y="449"/>
                  </a:lnTo>
                  <a:lnTo>
                    <a:pt x="133" y="475"/>
                  </a:lnTo>
                  <a:lnTo>
                    <a:pt x="141" y="499"/>
                  </a:lnTo>
                  <a:lnTo>
                    <a:pt x="153" y="522"/>
                  </a:lnTo>
                  <a:lnTo>
                    <a:pt x="159" y="533"/>
                  </a:lnTo>
                  <a:lnTo>
                    <a:pt x="167" y="544"/>
                  </a:lnTo>
                  <a:lnTo>
                    <a:pt x="175" y="553"/>
                  </a:lnTo>
                  <a:lnTo>
                    <a:pt x="183" y="563"/>
                  </a:lnTo>
                  <a:lnTo>
                    <a:pt x="193" y="573"/>
                  </a:lnTo>
                  <a:lnTo>
                    <a:pt x="203" y="581"/>
                  </a:lnTo>
                  <a:lnTo>
                    <a:pt x="214" y="588"/>
                  </a:lnTo>
                  <a:lnTo>
                    <a:pt x="227" y="595"/>
                  </a:lnTo>
                  <a:lnTo>
                    <a:pt x="227" y="595"/>
                  </a:lnTo>
                  <a:lnTo>
                    <a:pt x="245" y="614"/>
                  </a:lnTo>
                  <a:lnTo>
                    <a:pt x="265" y="636"/>
                  </a:lnTo>
                  <a:lnTo>
                    <a:pt x="289" y="664"/>
                  </a:lnTo>
                  <a:lnTo>
                    <a:pt x="316" y="698"/>
                  </a:lnTo>
                  <a:lnTo>
                    <a:pt x="329" y="717"/>
                  </a:lnTo>
                  <a:lnTo>
                    <a:pt x="342" y="736"/>
                  </a:lnTo>
                  <a:lnTo>
                    <a:pt x="354" y="756"/>
                  </a:lnTo>
                  <a:lnTo>
                    <a:pt x="366" y="776"/>
                  </a:lnTo>
                  <a:lnTo>
                    <a:pt x="376" y="798"/>
                  </a:lnTo>
                  <a:lnTo>
                    <a:pt x="386" y="818"/>
                  </a:lnTo>
                  <a:lnTo>
                    <a:pt x="386" y="818"/>
                  </a:lnTo>
                  <a:lnTo>
                    <a:pt x="394" y="837"/>
                  </a:lnTo>
                  <a:lnTo>
                    <a:pt x="402" y="854"/>
                  </a:lnTo>
                  <a:lnTo>
                    <a:pt x="412" y="870"/>
                  </a:lnTo>
                  <a:lnTo>
                    <a:pt x="422" y="884"/>
                  </a:lnTo>
                  <a:lnTo>
                    <a:pt x="440" y="911"/>
                  </a:lnTo>
                  <a:lnTo>
                    <a:pt x="458" y="932"/>
                  </a:lnTo>
                  <a:lnTo>
                    <a:pt x="490" y="971"/>
                  </a:lnTo>
                  <a:lnTo>
                    <a:pt x="504" y="988"/>
                  </a:lnTo>
                  <a:lnTo>
                    <a:pt x="514" y="1005"/>
                  </a:lnTo>
                  <a:lnTo>
                    <a:pt x="514" y="1005"/>
                  </a:lnTo>
                  <a:lnTo>
                    <a:pt x="641" y="1168"/>
                  </a:lnTo>
                  <a:lnTo>
                    <a:pt x="706" y="1168"/>
                  </a:lnTo>
                  <a:lnTo>
                    <a:pt x="706" y="666"/>
                  </a:lnTo>
                  <a:close/>
                </a:path>
              </a:pathLst>
            </a:custGeom>
            <a:solidFill>
              <a:schemeClr val="tx2">
                <a:lumMod val="75000"/>
                <a:alpha val="56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grpSp>
          <p:nvGrpSpPr>
            <p:cNvPr id="35" name="işľíďé">
              <a:extLst>
                <a:ext uri="{FF2B5EF4-FFF2-40B4-BE49-F238E27FC236}">
                  <a16:creationId xmlns:a16="http://schemas.microsoft.com/office/drawing/2014/main" id="{3A304C0D-DE2C-4721-A503-5EEC8F32FB23}"/>
                </a:ext>
              </a:extLst>
            </p:cNvPr>
            <p:cNvGrpSpPr/>
            <p:nvPr/>
          </p:nvGrpSpPr>
          <p:grpSpPr>
            <a:xfrm>
              <a:off x="2761356" y="2135382"/>
              <a:ext cx="1756505" cy="2147077"/>
              <a:chOff x="3953338" y="2622140"/>
              <a:chExt cx="1962757" cy="2399180"/>
            </a:xfrm>
          </p:grpSpPr>
          <p:sp>
            <p:nvSpPr>
              <p:cNvPr id="64" name="íśľídé">
                <a:extLst>
                  <a:ext uri="{FF2B5EF4-FFF2-40B4-BE49-F238E27FC236}">
                    <a16:creationId xmlns:a16="http://schemas.microsoft.com/office/drawing/2014/main" id="{DBBA5AEF-632B-4CDF-AAC3-3D8E1ACBF70A}"/>
                  </a:ext>
                </a:extLst>
              </p:cNvPr>
              <p:cNvSpPr/>
              <p:nvPr/>
            </p:nvSpPr>
            <p:spPr bwMode="auto">
              <a:xfrm>
                <a:off x="4362379" y="3070648"/>
                <a:ext cx="466450" cy="190169"/>
              </a:xfrm>
              <a:custGeom>
                <a:avLst/>
                <a:gdLst>
                  <a:gd name="T0" fmla="*/ 52 w 260"/>
                  <a:gd name="T1" fmla="*/ 5 h 106"/>
                  <a:gd name="T2" fmla="*/ 52 w 260"/>
                  <a:gd name="T3" fmla="*/ 5 h 106"/>
                  <a:gd name="T4" fmla="*/ 38 w 260"/>
                  <a:gd name="T5" fmla="*/ 7 h 106"/>
                  <a:gd name="T6" fmla="*/ 25 w 260"/>
                  <a:gd name="T7" fmla="*/ 11 h 106"/>
                  <a:gd name="T8" fmla="*/ 16 w 260"/>
                  <a:gd name="T9" fmla="*/ 17 h 106"/>
                  <a:gd name="T10" fmla="*/ 10 w 260"/>
                  <a:gd name="T11" fmla="*/ 23 h 106"/>
                  <a:gd name="T12" fmla="*/ 5 w 260"/>
                  <a:gd name="T13" fmla="*/ 28 h 106"/>
                  <a:gd name="T14" fmla="*/ 3 w 260"/>
                  <a:gd name="T15" fmla="*/ 34 h 106"/>
                  <a:gd name="T16" fmla="*/ 0 w 260"/>
                  <a:gd name="T17" fmla="*/ 39 h 106"/>
                  <a:gd name="T18" fmla="*/ 0 w 260"/>
                  <a:gd name="T19" fmla="*/ 39 h 106"/>
                  <a:gd name="T20" fmla="*/ 1 w 260"/>
                  <a:gd name="T21" fmla="*/ 40 h 106"/>
                  <a:gd name="T22" fmla="*/ 3 w 260"/>
                  <a:gd name="T23" fmla="*/ 47 h 106"/>
                  <a:gd name="T24" fmla="*/ 7 w 260"/>
                  <a:gd name="T25" fmla="*/ 56 h 106"/>
                  <a:gd name="T26" fmla="*/ 15 w 260"/>
                  <a:gd name="T27" fmla="*/ 66 h 106"/>
                  <a:gd name="T28" fmla="*/ 19 w 260"/>
                  <a:gd name="T29" fmla="*/ 72 h 106"/>
                  <a:gd name="T30" fmla="*/ 25 w 260"/>
                  <a:gd name="T31" fmla="*/ 77 h 106"/>
                  <a:gd name="T32" fmla="*/ 34 w 260"/>
                  <a:gd name="T33" fmla="*/ 83 h 106"/>
                  <a:gd name="T34" fmla="*/ 42 w 260"/>
                  <a:gd name="T35" fmla="*/ 88 h 106"/>
                  <a:gd name="T36" fmla="*/ 53 w 260"/>
                  <a:gd name="T37" fmla="*/ 93 h 106"/>
                  <a:gd name="T38" fmla="*/ 65 w 260"/>
                  <a:gd name="T39" fmla="*/ 98 h 106"/>
                  <a:gd name="T40" fmla="*/ 80 w 260"/>
                  <a:gd name="T41" fmla="*/ 101 h 106"/>
                  <a:gd name="T42" fmla="*/ 95 w 260"/>
                  <a:gd name="T43" fmla="*/ 104 h 106"/>
                  <a:gd name="T44" fmla="*/ 95 w 260"/>
                  <a:gd name="T45" fmla="*/ 104 h 106"/>
                  <a:gd name="T46" fmla="*/ 111 w 260"/>
                  <a:gd name="T47" fmla="*/ 105 h 106"/>
                  <a:gd name="T48" fmla="*/ 128 w 260"/>
                  <a:gd name="T49" fmla="*/ 106 h 106"/>
                  <a:gd name="T50" fmla="*/ 143 w 260"/>
                  <a:gd name="T51" fmla="*/ 106 h 106"/>
                  <a:gd name="T52" fmla="*/ 158 w 260"/>
                  <a:gd name="T53" fmla="*/ 106 h 106"/>
                  <a:gd name="T54" fmla="*/ 187 w 260"/>
                  <a:gd name="T55" fmla="*/ 104 h 106"/>
                  <a:gd name="T56" fmla="*/ 211 w 260"/>
                  <a:gd name="T57" fmla="*/ 99 h 106"/>
                  <a:gd name="T58" fmla="*/ 231 w 260"/>
                  <a:gd name="T59" fmla="*/ 94 h 106"/>
                  <a:gd name="T60" fmla="*/ 247 w 260"/>
                  <a:gd name="T61" fmla="*/ 90 h 106"/>
                  <a:gd name="T62" fmla="*/ 260 w 260"/>
                  <a:gd name="T63" fmla="*/ 86 h 106"/>
                  <a:gd name="T64" fmla="*/ 230 w 260"/>
                  <a:gd name="T65" fmla="*/ 0 h 106"/>
                  <a:gd name="T66" fmla="*/ 52 w 260"/>
                  <a:gd name="T67" fmla="*/ 5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0" h="106">
                    <a:moveTo>
                      <a:pt x="52" y="5"/>
                    </a:moveTo>
                    <a:lnTo>
                      <a:pt x="52" y="5"/>
                    </a:lnTo>
                    <a:lnTo>
                      <a:pt x="38" y="7"/>
                    </a:lnTo>
                    <a:lnTo>
                      <a:pt x="25" y="11"/>
                    </a:lnTo>
                    <a:lnTo>
                      <a:pt x="16" y="17"/>
                    </a:lnTo>
                    <a:lnTo>
                      <a:pt x="10" y="23"/>
                    </a:lnTo>
                    <a:lnTo>
                      <a:pt x="5" y="28"/>
                    </a:lnTo>
                    <a:lnTo>
                      <a:pt x="3" y="34"/>
                    </a:lnTo>
                    <a:lnTo>
                      <a:pt x="0" y="39"/>
                    </a:lnTo>
                    <a:lnTo>
                      <a:pt x="0" y="39"/>
                    </a:lnTo>
                    <a:lnTo>
                      <a:pt x="1" y="40"/>
                    </a:lnTo>
                    <a:lnTo>
                      <a:pt x="3" y="47"/>
                    </a:lnTo>
                    <a:lnTo>
                      <a:pt x="7" y="56"/>
                    </a:lnTo>
                    <a:lnTo>
                      <a:pt x="15" y="66"/>
                    </a:lnTo>
                    <a:lnTo>
                      <a:pt x="19" y="72"/>
                    </a:lnTo>
                    <a:lnTo>
                      <a:pt x="25" y="77"/>
                    </a:lnTo>
                    <a:lnTo>
                      <a:pt x="34" y="83"/>
                    </a:lnTo>
                    <a:lnTo>
                      <a:pt x="42" y="88"/>
                    </a:lnTo>
                    <a:lnTo>
                      <a:pt x="53" y="93"/>
                    </a:lnTo>
                    <a:lnTo>
                      <a:pt x="65" y="98"/>
                    </a:lnTo>
                    <a:lnTo>
                      <a:pt x="80" y="101"/>
                    </a:lnTo>
                    <a:lnTo>
                      <a:pt x="95" y="104"/>
                    </a:lnTo>
                    <a:lnTo>
                      <a:pt x="95" y="104"/>
                    </a:lnTo>
                    <a:lnTo>
                      <a:pt x="111" y="105"/>
                    </a:lnTo>
                    <a:lnTo>
                      <a:pt x="128" y="106"/>
                    </a:lnTo>
                    <a:lnTo>
                      <a:pt x="143" y="106"/>
                    </a:lnTo>
                    <a:lnTo>
                      <a:pt x="158" y="106"/>
                    </a:lnTo>
                    <a:lnTo>
                      <a:pt x="187" y="104"/>
                    </a:lnTo>
                    <a:lnTo>
                      <a:pt x="211" y="99"/>
                    </a:lnTo>
                    <a:lnTo>
                      <a:pt x="231" y="94"/>
                    </a:lnTo>
                    <a:lnTo>
                      <a:pt x="247" y="90"/>
                    </a:lnTo>
                    <a:lnTo>
                      <a:pt x="260" y="86"/>
                    </a:lnTo>
                    <a:lnTo>
                      <a:pt x="230" y="0"/>
                    </a:lnTo>
                    <a:lnTo>
                      <a:pt x="52" y="5"/>
                    </a:lnTo>
                    <a:close/>
                  </a:path>
                </a:pathLst>
              </a:custGeom>
              <a:solidFill>
                <a:srgbClr val="DA7B4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32500" lnSpcReduction="20000"/>
              </a:bodyPr>
              <a:lstStyle/>
              <a:p>
                <a:endParaRPr lang="en-US"/>
              </a:p>
            </p:txBody>
          </p:sp>
          <p:sp>
            <p:nvSpPr>
              <p:cNvPr id="65" name="ïṣļiḋe">
                <a:extLst>
                  <a:ext uri="{FF2B5EF4-FFF2-40B4-BE49-F238E27FC236}">
                    <a16:creationId xmlns:a16="http://schemas.microsoft.com/office/drawing/2014/main" id="{8058910F-E75B-4302-8988-8BF535EAD913}"/>
                  </a:ext>
                </a:extLst>
              </p:cNvPr>
              <p:cNvSpPr/>
              <p:nvPr/>
            </p:nvSpPr>
            <p:spPr bwMode="auto">
              <a:xfrm>
                <a:off x="4279852" y="2841011"/>
                <a:ext cx="602797" cy="362397"/>
              </a:xfrm>
              <a:custGeom>
                <a:avLst/>
                <a:gdLst>
                  <a:gd name="T0" fmla="*/ 325 w 337"/>
                  <a:gd name="T1" fmla="*/ 83 h 201"/>
                  <a:gd name="T2" fmla="*/ 307 w 337"/>
                  <a:gd name="T3" fmla="*/ 54 h 201"/>
                  <a:gd name="T4" fmla="*/ 286 w 337"/>
                  <a:gd name="T5" fmla="*/ 27 h 201"/>
                  <a:gd name="T6" fmla="*/ 259 w 337"/>
                  <a:gd name="T7" fmla="*/ 1 h 201"/>
                  <a:gd name="T8" fmla="*/ 188 w 337"/>
                  <a:gd name="T9" fmla="*/ 0 h 201"/>
                  <a:gd name="T10" fmla="*/ 159 w 337"/>
                  <a:gd name="T11" fmla="*/ 26 h 201"/>
                  <a:gd name="T12" fmla="*/ 71 w 337"/>
                  <a:gd name="T13" fmla="*/ 103 h 201"/>
                  <a:gd name="T14" fmla="*/ 17 w 337"/>
                  <a:gd name="T15" fmla="*/ 145 h 201"/>
                  <a:gd name="T16" fmla="*/ 0 w 337"/>
                  <a:gd name="T17" fmla="*/ 155 h 201"/>
                  <a:gd name="T18" fmla="*/ 0 w 337"/>
                  <a:gd name="T19" fmla="*/ 162 h 201"/>
                  <a:gd name="T20" fmla="*/ 11 w 337"/>
                  <a:gd name="T21" fmla="*/ 175 h 201"/>
                  <a:gd name="T22" fmla="*/ 29 w 337"/>
                  <a:gd name="T23" fmla="*/ 186 h 201"/>
                  <a:gd name="T24" fmla="*/ 55 w 337"/>
                  <a:gd name="T25" fmla="*/ 193 h 201"/>
                  <a:gd name="T26" fmla="*/ 84 w 337"/>
                  <a:gd name="T27" fmla="*/ 196 h 201"/>
                  <a:gd name="T28" fmla="*/ 115 w 337"/>
                  <a:gd name="T29" fmla="*/ 191 h 201"/>
                  <a:gd name="T30" fmla="*/ 145 w 337"/>
                  <a:gd name="T31" fmla="*/ 178 h 201"/>
                  <a:gd name="T32" fmla="*/ 173 w 337"/>
                  <a:gd name="T33" fmla="*/ 155 h 201"/>
                  <a:gd name="T34" fmla="*/ 185 w 337"/>
                  <a:gd name="T35" fmla="*/ 139 h 201"/>
                  <a:gd name="T36" fmla="*/ 188 w 337"/>
                  <a:gd name="T37" fmla="*/ 136 h 201"/>
                  <a:gd name="T38" fmla="*/ 192 w 337"/>
                  <a:gd name="T39" fmla="*/ 132 h 201"/>
                  <a:gd name="T40" fmla="*/ 197 w 337"/>
                  <a:gd name="T41" fmla="*/ 131 h 201"/>
                  <a:gd name="T42" fmla="*/ 201 w 337"/>
                  <a:gd name="T43" fmla="*/ 127 h 201"/>
                  <a:gd name="T44" fmla="*/ 204 w 337"/>
                  <a:gd name="T45" fmla="*/ 134 h 201"/>
                  <a:gd name="T46" fmla="*/ 211 w 337"/>
                  <a:gd name="T47" fmla="*/ 155 h 201"/>
                  <a:gd name="T48" fmla="*/ 215 w 337"/>
                  <a:gd name="T49" fmla="*/ 173 h 201"/>
                  <a:gd name="T50" fmla="*/ 215 w 337"/>
                  <a:gd name="T51" fmla="*/ 201 h 201"/>
                  <a:gd name="T52" fmla="*/ 241 w 337"/>
                  <a:gd name="T53" fmla="*/ 198 h 201"/>
                  <a:gd name="T54" fmla="*/ 282 w 337"/>
                  <a:gd name="T55" fmla="*/ 189 h 201"/>
                  <a:gd name="T56" fmla="*/ 310 w 337"/>
                  <a:gd name="T57" fmla="*/ 175 h 201"/>
                  <a:gd name="T58" fmla="*/ 328 w 337"/>
                  <a:gd name="T59" fmla="*/ 160 h 201"/>
                  <a:gd name="T60" fmla="*/ 336 w 337"/>
                  <a:gd name="T61" fmla="*/ 143 h 201"/>
                  <a:gd name="T62" fmla="*/ 337 w 337"/>
                  <a:gd name="T63" fmla="*/ 125 h 201"/>
                  <a:gd name="T64" fmla="*/ 334 w 337"/>
                  <a:gd name="T65" fmla="*/ 107 h 201"/>
                  <a:gd name="T66" fmla="*/ 325 w 337"/>
                  <a:gd name="T67" fmla="*/ 83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37" h="201">
                    <a:moveTo>
                      <a:pt x="325" y="83"/>
                    </a:moveTo>
                    <a:lnTo>
                      <a:pt x="325" y="83"/>
                    </a:lnTo>
                    <a:lnTo>
                      <a:pt x="317" y="68"/>
                    </a:lnTo>
                    <a:lnTo>
                      <a:pt x="307" y="54"/>
                    </a:lnTo>
                    <a:lnTo>
                      <a:pt x="297" y="39"/>
                    </a:lnTo>
                    <a:lnTo>
                      <a:pt x="286" y="27"/>
                    </a:lnTo>
                    <a:lnTo>
                      <a:pt x="268" y="8"/>
                    </a:lnTo>
                    <a:lnTo>
                      <a:pt x="259" y="1"/>
                    </a:lnTo>
                    <a:lnTo>
                      <a:pt x="246" y="16"/>
                    </a:lnTo>
                    <a:lnTo>
                      <a:pt x="188" y="0"/>
                    </a:lnTo>
                    <a:lnTo>
                      <a:pt x="188" y="0"/>
                    </a:lnTo>
                    <a:lnTo>
                      <a:pt x="159" y="26"/>
                    </a:lnTo>
                    <a:lnTo>
                      <a:pt x="103" y="77"/>
                    </a:lnTo>
                    <a:lnTo>
                      <a:pt x="71" y="103"/>
                    </a:lnTo>
                    <a:lnTo>
                      <a:pt x="41" y="127"/>
                    </a:lnTo>
                    <a:lnTo>
                      <a:pt x="17" y="145"/>
                    </a:lnTo>
                    <a:lnTo>
                      <a:pt x="8" y="151"/>
                    </a:lnTo>
                    <a:lnTo>
                      <a:pt x="0" y="155"/>
                    </a:lnTo>
                    <a:lnTo>
                      <a:pt x="0" y="155"/>
                    </a:lnTo>
                    <a:lnTo>
                      <a:pt x="0" y="162"/>
                    </a:lnTo>
                    <a:lnTo>
                      <a:pt x="5" y="168"/>
                    </a:lnTo>
                    <a:lnTo>
                      <a:pt x="11" y="175"/>
                    </a:lnTo>
                    <a:lnTo>
                      <a:pt x="20" y="181"/>
                    </a:lnTo>
                    <a:lnTo>
                      <a:pt x="29" y="186"/>
                    </a:lnTo>
                    <a:lnTo>
                      <a:pt x="41" y="191"/>
                    </a:lnTo>
                    <a:lnTo>
                      <a:pt x="55" y="193"/>
                    </a:lnTo>
                    <a:lnTo>
                      <a:pt x="69" y="196"/>
                    </a:lnTo>
                    <a:lnTo>
                      <a:pt x="84" y="196"/>
                    </a:lnTo>
                    <a:lnTo>
                      <a:pt x="99" y="195"/>
                    </a:lnTo>
                    <a:lnTo>
                      <a:pt x="115" y="191"/>
                    </a:lnTo>
                    <a:lnTo>
                      <a:pt x="130" y="186"/>
                    </a:lnTo>
                    <a:lnTo>
                      <a:pt x="145" y="178"/>
                    </a:lnTo>
                    <a:lnTo>
                      <a:pt x="159" y="168"/>
                    </a:lnTo>
                    <a:lnTo>
                      <a:pt x="173" y="155"/>
                    </a:lnTo>
                    <a:lnTo>
                      <a:pt x="179" y="148"/>
                    </a:lnTo>
                    <a:lnTo>
                      <a:pt x="185" y="139"/>
                    </a:lnTo>
                    <a:lnTo>
                      <a:pt x="185" y="139"/>
                    </a:lnTo>
                    <a:lnTo>
                      <a:pt x="188" y="136"/>
                    </a:lnTo>
                    <a:lnTo>
                      <a:pt x="191" y="133"/>
                    </a:lnTo>
                    <a:lnTo>
                      <a:pt x="192" y="132"/>
                    </a:lnTo>
                    <a:lnTo>
                      <a:pt x="194" y="132"/>
                    </a:lnTo>
                    <a:lnTo>
                      <a:pt x="197" y="131"/>
                    </a:lnTo>
                    <a:lnTo>
                      <a:pt x="199" y="130"/>
                    </a:lnTo>
                    <a:lnTo>
                      <a:pt x="201" y="127"/>
                    </a:lnTo>
                    <a:lnTo>
                      <a:pt x="201" y="127"/>
                    </a:lnTo>
                    <a:lnTo>
                      <a:pt x="204" y="134"/>
                    </a:lnTo>
                    <a:lnTo>
                      <a:pt x="206" y="140"/>
                    </a:lnTo>
                    <a:lnTo>
                      <a:pt x="211" y="155"/>
                    </a:lnTo>
                    <a:lnTo>
                      <a:pt x="214" y="163"/>
                    </a:lnTo>
                    <a:lnTo>
                      <a:pt x="215" y="173"/>
                    </a:lnTo>
                    <a:lnTo>
                      <a:pt x="215" y="185"/>
                    </a:lnTo>
                    <a:lnTo>
                      <a:pt x="215" y="201"/>
                    </a:lnTo>
                    <a:lnTo>
                      <a:pt x="215" y="201"/>
                    </a:lnTo>
                    <a:lnTo>
                      <a:pt x="241" y="198"/>
                    </a:lnTo>
                    <a:lnTo>
                      <a:pt x="263" y="193"/>
                    </a:lnTo>
                    <a:lnTo>
                      <a:pt x="282" y="189"/>
                    </a:lnTo>
                    <a:lnTo>
                      <a:pt x="298" y="183"/>
                    </a:lnTo>
                    <a:lnTo>
                      <a:pt x="310" y="175"/>
                    </a:lnTo>
                    <a:lnTo>
                      <a:pt x="321" y="168"/>
                    </a:lnTo>
                    <a:lnTo>
                      <a:pt x="328" y="160"/>
                    </a:lnTo>
                    <a:lnTo>
                      <a:pt x="333" y="151"/>
                    </a:lnTo>
                    <a:lnTo>
                      <a:pt x="336" y="143"/>
                    </a:lnTo>
                    <a:lnTo>
                      <a:pt x="337" y="133"/>
                    </a:lnTo>
                    <a:lnTo>
                      <a:pt x="337" y="125"/>
                    </a:lnTo>
                    <a:lnTo>
                      <a:pt x="336" y="115"/>
                    </a:lnTo>
                    <a:lnTo>
                      <a:pt x="334" y="107"/>
                    </a:lnTo>
                    <a:lnTo>
                      <a:pt x="331" y="98"/>
                    </a:lnTo>
                    <a:lnTo>
                      <a:pt x="325" y="83"/>
                    </a:lnTo>
                    <a:lnTo>
                      <a:pt x="325" y="83"/>
                    </a:lnTo>
                    <a:close/>
                  </a:path>
                </a:pathLst>
              </a:custGeom>
              <a:solidFill>
                <a:srgbClr val="E1946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92500" lnSpcReduction="20000"/>
              </a:bodyPr>
              <a:lstStyle/>
              <a:p>
                <a:endParaRPr lang="en-US"/>
              </a:p>
            </p:txBody>
          </p:sp>
          <p:sp>
            <p:nvSpPr>
              <p:cNvPr id="66" name="ïslíḍé">
                <a:extLst>
                  <a:ext uri="{FF2B5EF4-FFF2-40B4-BE49-F238E27FC236}">
                    <a16:creationId xmlns:a16="http://schemas.microsoft.com/office/drawing/2014/main" id="{4260F1FE-6B1B-4DA5-825E-AE739F311403}"/>
                  </a:ext>
                </a:extLst>
              </p:cNvPr>
              <p:cNvSpPr/>
              <p:nvPr/>
            </p:nvSpPr>
            <p:spPr bwMode="auto">
              <a:xfrm>
                <a:off x="4193738" y="2812307"/>
                <a:ext cx="498744" cy="322927"/>
              </a:xfrm>
              <a:custGeom>
                <a:avLst/>
                <a:gdLst>
                  <a:gd name="T0" fmla="*/ 210 w 278"/>
                  <a:gd name="T1" fmla="*/ 0 h 179"/>
                  <a:gd name="T2" fmla="*/ 210 w 278"/>
                  <a:gd name="T3" fmla="*/ 0 h 179"/>
                  <a:gd name="T4" fmla="*/ 177 w 278"/>
                  <a:gd name="T5" fmla="*/ 21 h 179"/>
                  <a:gd name="T6" fmla="*/ 113 w 278"/>
                  <a:gd name="T7" fmla="*/ 62 h 179"/>
                  <a:gd name="T8" fmla="*/ 79 w 278"/>
                  <a:gd name="T9" fmla="*/ 85 h 179"/>
                  <a:gd name="T10" fmla="*/ 46 w 278"/>
                  <a:gd name="T11" fmla="*/ 104 h 179"/>
                  <a:gd name="T12" fmla="*/ 18 w 278"/>
                  <a:gd name="T13" fmla="*/ 119 h 179"/>
                  <a:gd name="T14" fmla="*/ 9 w 278"/>
                  <a:gd name="T15" fmla="*/ 122 h 179"/>
                  <a:gd name="T16" fmla="*/ 0 w 278"/>
                  <a:gd name="T17" fmla="*/ 125 h 179"/>
                  <a:gd name="T18" fmla="*/ 0 w 278"/>
                  <a:gd name="T19" fmla="*/ 125 h 179"/>
                  <a:gd name="T20" fmla="*/ 0 w 278"/>
                  <a:gd name="T21" fmla="*/ 132 h 179"/>
                  <a:gd name="T22" fmla="*/ 4 w 278"/>
                  <a:gd name="T23" fmla="*/ 139 h 179"/>
                  <a:gd name="T24" fmla="*/ 9 w 278"/>
                  <a:gd name="T25" fmla="*/ 147 h 179"/>
                  <a:gd name="T26" fmla="*/ 16 w 278"/>
                  <a:gd name="T27" fmla="*/ 154 h 179"/>
                  <a:gd name="T28" fmla="*/ 26 w 278"/>
                  <a:gd name="T29" fmla="*/ 161 h 179"/>
                  <a:gd name="T30" fmla="*/ 36 w 278"/>
                  <a:gd name="T31" fmla="*/ 167 h 179"/>
                  <a:gd name="T32" fmla="*/ 48 w 278"/>
                  <a:gd name="T33" fmla="*/ 172 h 179"/>
                  <a:gd name="T34" fmla="*/ 63 w 278"/>
                  <a:gd name="T35" fmla="*/ 175 h 179"/>
                  <a:gd name="T36" fmla="*/ 77 w 278"/>
                  <a:gd name="T37" fmla="*/ 178 h 179"/>
                  <a:gd name="T38" fmla="*/ 93 w 278"/>
                  <a:gd name="T39" fmla="*/ 179 h 179"/>
                  <a:gd name="T40" fmla="*/ 109 w 278"/>
                  <a:gd name="T41" fmla="*/ 178 h 179"/>
                  <a:gd name="T42" fmla="*/ 124 w 278"/>
                  <a:gd name="T43" fmla="*/ 175 h 179"/>
                  <a:gd name="T44" fmla="*/ 141 w 278"/>
                  <a:gd name="T45" fmla="*/ 171 h 179"/>
                  <a:gd name="T46" fmla="*/ 157 w 278"/>
                  <a:gd name="T47" fmla="*/ 162 h 179"/>
                  <a:gd name="T48" fmla="*/ 171 w 278"/>
                  <a:gd name="T49" fmla="*/ 151 h 179"/>
                  <a:gd name="T50" fmla="*/ 178 w 278"/>
                  <a:gd name="T51" fmla="*/ 145 h 179"/>
                  <a:gd name="T52" fmla="*/ 186 w 278"/>
                  <a:gd name="T53" fmla="*/ 138 h 179"/>
                  <a:gd name="T54" fmla="*/ 186 w 278"/>
                  <a:gd name="T55" fmla="*/ 138 h 179"/>
                  <a:gd name="T56" fmla="*/ 231 w 278"/>
                  <a:gd name="T57" fmla="*/ 86 h 179"/>
                  <a:gd name="T58" fmla="*/ 260 w 278"/>
                  <a:gd name="T59" fmla="*/ 54 h 179"/>
                  <a:gd name="T60" fmla="*/ 278 w 278"/>
                  <a:gd name="T61" fmla="*/ 31 h 179"/>
                  <a:gd name="T62" fmla="*/ 210 w 278"/>
                  <a:gd name="T63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78" h="179">
                    <a:moveTo>
                      <a:pt x="210" y="0"/>
                    </a:moveTo>
                    <a:lnTo>
                      <a:pt x="210" y="0"/>
                    </a:lnTo>
                    <a:lnTo>
                      <a:pt x="177" y="21"/>
                    </a:lnTo>
                    <a:lnTo>
                      <a:pt x="113" y="62"/>
                    </a:lnTo>
                    <a:lnTo>
                      <a:pt x="79" y="85"/>
                    </a:lnTo>
                    <a:lnTo>
                      <a:pt x="46" y="104"/>
                    </a:lnTo>
                    <a:lnTo>
                      <a:pt x="18" y="119"/>
                    </a:lnTo>
                    <a:lnTo>
                      <a:pt x="9" y="122"/>
                    </a:lnTo>
                    <a:lnTo>
                      <a:pt x="0" y="125"/>
                    </a:lnTo>
                    <a:lnTo>
                      <a:pt x="0" y="125"/>
                    </a:lnTo>
                    <a:lnTo>
                      <a:pt x="0" y="132"/>
                    </a:lnTo>
                    <a:lnTo>
                      <a:pt x="4" y="139"/>
                    </a:lnTo>
                    <a:lnTo>
                      <a:pt x="9" y="147"/>
                    </a:lnTo>
                    <a:lnTo>
                      <a:pt x="16" y="154"/>
                    </a:lnTo>
                    <a:lnTo>
                      <a:pt x="26" y="161"/>
                    </a:lnTo>
                    <a:lnTo>
                      <a:pt x="36" y="167"/>
                    </a:lnTo>
                    <a:lnTo>
                      <a:pt x="48" y="172"/>
                    </a:lnTo>
                    <a:lnTo>
                      <a:pt x="63" y="175"/>
                    </a:lnTo>
                    <a:lnTo>
                      <a:pt x="77" y="178"/>
                    </a:lnTo>
                    <a:lnTo>
                      <a:pt x="93" y="179"/>
                    </a:lnTo>
                    <a:lnTo>
                      <a:pt x="109" y="178"/>
                    </a:lnTo>
                    <a:lnTo>
                      <a:pt x="124" y="175"/>
                    </a:lnTo>
                    <a:lnTo>
                      <a:pt x="141" y="171"/>
                    </a:lnTo>
                    <a:lnTo>
                      <a:pt x="157" y="162"/>
                    </a:lnTo>
                    <a:lnTo>
                      <a:pt x="171" y="151"/>
                    </a:lnTo>
                    <a:lnTo>
                      <a:pt x="178" y="145"/>
                    </a:lnTo>
                    <a:lnTo>
                      <a:pt x="186" y="138"/>
                    </a:lnTo>
                    <a:lnTo>
                      <a:pt x="186" y="138"/>
                    </a:lnTo>
                    <a:lnTo>
                      <a:pt x="231" y="86"/>
                    </a:lnTo>
                    <a:lnTo>
                      <a:pt x="260" y="54"/>
                    </a:lnTo>
                    <a:lnTo>
                      <a:pt x="278" y="3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E1946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85000" lnSpcReduction="20000"/>
              </a:bodyPr>
              <a:lstStyle/>
              <a:p>
                <a:endParaRPr lang="en-US"/>
              </a:p>
            </p:txBody>
          </p:sp>
          <p:sp>
            <p:nvSpPr>
              <p:cNvPr id="67" name="íšľidê">
                <a:extLst>
                  <a:ext uri="{FF2B5EF4-FFF2-40B4-BE49-F238E27FC236}">
                    <a16:creationId xmlns:a16="http://schemas.microsoft.com/office/drawing/2014/main" id="{29F38E44-A783-4460-810D-817024F1BD4A}"/>
                  </a:ext>
                </a:extLst>
              </p:cNvPr>
              <p:cNvSpPr/>
              <p:nvPr/>
            </p:nvSpPr>
            <p:spPr bwMode="auto">
              <a:xfrm>
                <a:off x="3999982" y="2622140"/>
                <a:ext cx="1309649" cy="1851447"/>
              </a:xfrm>
              <a:custGeom>
                <a:avLst/>
                <a:gdLst>
                  <a:gd name="T0" fmla="*/ 722 w 732"/>
                  <a:gd name="T1" fmla="*/ 771 h 1031"/>
                  <a:gd name="T2" fmla="*/ 627 w 732"/>
                  <a:gd name="T3" fmla="*/ 694 h 1031"/>
                  <a:gd name="T4" fmla="*/ 598 w 732"/>
                  <a:gd name="T5" fmla="*/ 653 h 1031"/>
                  <a:gd name="T6" fmla="*/ 584 w 732"/>
                  <a:gd name="T7" fmla="*/ 612 h 1031"/>
                  <a:gd name="T8" fmla="*/ 569 w 732"/>
                  <a:gd name="T9" fmla="*/ 487 h 1031"/>
                  <a:gd name="T10" fmla="*/ 564 w 732"/>
                  <a:gd name="T11" fmla="*/ 237 h 1031"/>
                  <a:gd name="T12" fmla="*/ 490 w 732"/>
                  <a:gd name="T13" fmla="*/ 126 h 1031"/>
                  <a:gd name="T14" fmla="*/ 448 w 732"/>
                  <a:gd name="T15" fmla="*/ 59 h 1031"/>
                  <a:gd name="T16" fmla="*/ 407 w 732"/>
                  <a:gd name="T17" fmla="*/ 5 h 1031"/>
                  <a:gd name="T18" fmla="*/ 392 w 732"/>
                  <a:gd name="T19" fmla="*/ 0 h 1031"/>
                  <a:gd name="T20" fmla="*/ 366 w 732"/>
                  <a:gd name="T21" fmla="*/ 13 h 1031"/>
                  <a:gd name="T22" fmla="*/ 314 w 732"/>
                  <a:gd name="T23" fmla="*/ 54 h 1031"/>
                  <a:gd name="T24" fmla="*/ 282 w 732"/>
                  <a:gd name="T25" fmla="*/ 68 h 1031"/>
                  <a:gd name="T26" fmla="*/ 188 w 732"/>
                  <a:gd name="T27" fmla="*/ 85 h 1031"/>
                  <a:gd name="T28" fmla="*/ 94 w 732"/>
                  <a:gd name="T29" fmla="*/ 70 h 1031"/>
                  <a:gd name="T30" fmla="*/ 75 w 732"/>
                  <a:gd name="T31" fmla="*/ 78 h 1031"/>
                  <a:gd name="T32" fmla="*/ 69 w 732"/>
                  <a:gd name="T33" fmla="*/ 106 h 1031"/>
                  <a:gd name="T34" fmla="*/ 91 w 732"/>
                  <a:gd name="T35" fmla="*/ 163 h 1031"/>
                  <a:gd name="T36" fmla="*/ 116 w 732"/>
                  <a:gd name="T37" fmla="*/ 185 h 1031"/>
                  <a:gd name="T38" fmla="*/ 165 w 732"/>
                  <a:gd name="T39" fmla="*/ 202 h 1031"/>
                  <a:gd name="T40" fmla="*/ 236 w 732"/>
                  <a:gd name="T41" fmla="*/ 204 h 1031"/>
                  <a:gd name="T42" fmla="*/ 314 w 732"/>
                  <a:gd name="T43" fmla="*/ 179 h 1031"/>
                  <a:gd name="T44" fmla="*/ 360 w 732"/>
                  <a:gd name="T45" fmla="*/ 162 h 1031"/>
                  <a:gd name="T46" fmla="*/ 394 w 732"/>
                  <a:gd name="T47" fmla="*/ 251 h 1031"/>
                  <a:gd name="T48" fmla="*/ 357 w 732"/>
                  <a:gd name="T49" fmla="*/ 299 h 1031"/>
                  <a:gd name="T50" fmla="*/ 327 w 732"/>
                  <a:gd name="T51" fmla="*/ 368 h 1031"/>
                  <a:gd name="T52" fmla="*/ 314 w 732"/>
                  <a:gd name="T53" fmla="*/ 460 h 1031"/>
                  <a:gd name="T54" fmla="*/ 294 w 732"/>
                  <a:gd name="T55" fmla="*/ 466 h 1031"/>
                  <a:gd name="T56" fmla="*/ 250 w 732"/>
                  <a:gd name="T57" fmla="*/ 437 h 1031"/>
                  <a:gd name="T58" fmla="*/ 220 w 732"/>
                  <a:gd name="T59" fmla="*/ 396 h 1031"/>
                  <a:gd name="T60" fmla="*/ 187 w 732"/>
                  <a:gd name="T61" fmla="*/ 309 h 1031"/>
                  <a:gd name="T62" fmla="*/ 158 w 732"/>
                  <a:gd name="T63" fmla="*/ 259 h 1031"/>
                  <a:gd name="T64" fmla="*/ 108 w 732"/>
                  <a:gd name="T65" fmla="*/ 218 h 1031"/>
                  <a:gd name="T66" fmla="*/ 66 w 732"/>
                  <a:gd name="T67" fmla="*/ 201 h 1031"/>
                  <a:gd name="T68" fmla="*/ 29 w 732"/>
                  <a:gd name="T69" fmla="*/ 202 h 1031"/>
                  <a:gd name="T70" fmla="*/ 7 w 732"/>
                  <a:gd name="T71" fmla="*/ 218 h 1031"/>
                  <a:gd name="T72" fmla="*/ 0 w 732"/>
                  <a:gd name="T73" fmla="*/ 239 h 1031"/>
                  <a:gd name="T74" fmla="*/ 35 w 732"/>
                  <a:gd name="T75" fmla="*/ 287 h 1031"/>
                  <a:gd name="T76" fmla="*/ 107 w 732"/>
                  <a:gd name="T77" fmla="*/ 402 h 1031"/>
                  <a:gd name="T78" fmla="*/ 155 w 732"/>
                  <a:gd name="T79" fmla="*/ 514 h 1031"/>
                  <a:gd name="T80" fmla="*/ 211 w 732"/>
                  <a:gd name="T81" fmla="*/ 669 h 1031"/>
                  <a:gd name="T82" fmla="*/ 252 w 732"/>
                  <a:gd name="T83" fmla="*/ 752 h 1031"/>
                  <a:gd name="T84" fmla="*/ 290 w 732"/>
                  <a:gd name="T85" fmla="*/ 794 h 1031"/>
                  <a:gd name="T86" fmla="*/ 324 w 732"/>
                  <a:gd name="T87" fmla="*/ 813 h 1031"/>
                  <a:gd name="T88" fmla="*/ 391 w 732"/>
                  <a:gd name="T89" fmla="*/ 828 h 1031"/>
                  <a:gd name="T90" fmla="*/ 436 w 732"/>
                  <a:gd name="T91" fmla="*/ 851 h 1031"/>
                  <a:gd name="T92" fmla="*/ 539 w 732"/>
                  <a:gd name="T93" fmla="*/ 959 h 1031"/>
                  <a:gd name="T94" fmla="*/ 580 w 732"/>
                  <a:gd name="T95" fmla="*/ 1019 h 1031"/>
                  <a:gd name="T96" fmla="*/ 602 w 732"/>
                  <a:gd name="T97" fmla="*/ 1031 h 1031"/>
                  <a:gd name="T98" fmla="*/ 642 w 732"/>
                  <a:gd name="T99" fmla="*/ 1020 h 1031"/>
                  <a:gd name="T100" fmla="*/ 699 w 732"/>
                  <a:gd name="T101" fmla="*/ 972 h 10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32" h="1031">
                    <a:moveTo>
                      <a:pt x="732" y="776"/>
                    </a:moveTo>
                    <a:lnTo>
                      <a:pt x="732" y="776"/>
                    </a:lnTo>
                    <a:lnTo>
                      <a:pt x="722" y="771"/>
                    </a:lnTo>
                    <a:lnTo>
                      <a:pt x="722" y="771"/>
                    </a:lnTo>
                    <a:lnTo>
                      <a:pt x="682" y="742"/>
                    </a:lnTo>
                    <a:lnTo>
                      <a:pt x="663" y="727"/>
                    </a:lnTo>
                    <a:lnTo>
                      <a:pt x="644" y="711"/>
                    </a:lnTo>
                    <a:lnTo>
                      <a:pt x="627" y="694"/>
                    </a:lnTo>
                    <a:lnTo>
                      <a:pt x="619" y="685"/>
                    </a:lnTo>
                    <a:lnTo>
                      <a:pt x="611" y="675"/>
                    </a:lnTo>
                    <a:lnTo>
                      <a:pt x="604" y="664"/>
                    </a:lnTo>
                    <a:lnTo>
                      <a:pt x="598" y="653"/>
                    </a:lnTo>
                    <a:lnTo>
                      <a:pt x="592" y="641"/>
                    </a:lnTo>
                    <a:lnTo>
                      <a:pt x="587" y="628"/>
                    </a:lnTo>
                    <a:lnTo>
                      <a:pt x="587" y="628"/>
                    </a:lnTo>
                    <a:lnTo>
                      <a:pt x="584" y="612"/>
                    </a:lnTo>
                    <a:lnTo>
                      <a:pt x="579" y="593"/>
                    </a:lnTo>
                    <a:lnTo>
                      <a:pt x="577" y="570"/>
                    </a:lnTo>
                    <a:lnTo>
                      <a:pt x="573" y="545"/>
                    </a:lnTo>
                    <a:lnTo>
                      <a:pt x="569" y="487"/>
                    </a:lnTo>
                    <a:lnTo>
                      <a:pt x="567" y="427"/>
                    </a:lnTo>
                    <a:lnTo>
                      <a:pt x="564" y="367"/>
                    </a:lnTo>
                    <a:lnTo>
                      <a:pt x="564" y="312"/>
                    </a:lnTo>
                    <a:lnTo>
                      <a:pt x="564" y="237"/>
                    </a:lnTo>
                    <a:lnTo>
                      <a:pt x="564" y="237"/>
                    </a:lnTo>
                    <a:lnTo>
                      <a:pt x="536" y="192"/>
                    </a:lnTo>
                    <a:lnTo>
                      <a:pt x="512" y="157"/>
                    </a:lnTo>
                    <a:lnTo>
                      <a:pt x="490" y="126"/>
                    </a:lnTo>
                    <a:lnTo>
                      <a:pt x="468" y="94"/>
                    </a:lnTo>
                    <a:lnTo>
                      <a:pt x="468" y="94"/>
                    </a:lnTo>
                    <a:lnTo>
                      <a:pt x="457" y="76"/>
                    </a:lnTo>
                    <a:lnTo>
                      <a:pt x="448" y="59"/>
                    </a:lnTo>
                    <a:lnTo>
                      <a:pt x="432" y="31"/>
                    </a:lnTo>
                    <a:lnTo>
                      <a:pt x="424" y="20"/>
                    </a:lnTo>
                    <a:lnTo>
                      <a:pt x="416" y="11"/>
                    </a:lnTo>
                    <a:lnTo>
                      <a:pt x="407" y="5"/>
                    </a:lnTo>
                    <a:lnTo>
                      <a:pt x="403" y="2"/>
                    </a:lnTo>
                    <a:lnTo>
                      <a:pt x="397" y="0"/>
                    </a:lnTo>
                    <a:lnTo>
                      <a:pt x="397" y="0"/>
                    </a:lnTo>
                    <a:lnTo>
                      <a:pt x="392" y="0"/>
                    </a:lnTo>
                    <a:lnTo>
                      <a:pt x="388" y="0"/>
                    </a:lnTo>
                    <a:lnTo>
                      <a:pt x="382" y="2"/>
                    </a:lnTo>
                    <a:lnTo>
                      <a:pt x="377" y="5"/>
                    </a:lnTo>
                    <a:lnTo>
                      <a:pt x="366" y="13"/>
                    </a:lnTo>
                    <a:lnTo>
                      <a:pt x="354" y="24"/>
                    </a:lnTo>
                    <a:lnTo>
                      <a:pt x="339" y="36"/>
                    </a:lnTo>
                    <a:lnTo>
                      <a:pt x="324" y="48"/>
                    </a:lnTo>
                    <a:lnTo>
                      <a:pt x="314" y="54"/>
                    </a:lnTo>
                    <a:lnTo>
                      <a:pt x="305" y="60"/>
                    </a:lnTo>
                    <a:lnTo>
                      <a:pt x="294" y="64"/>
                    </a:lnTo>
                    <a:lnTo>
                      <a:pt x="282" y="68"/>
                    </a:lnTo>
                    <a:lnTo>
                      <a:pt x="282" y="68"/>
                    </a:lnTo>
                    <a:lnTo>
                      <a:pt x="259" y="74"/>
                    </a:lnTo>
                    <a:lnTo>
                      <a:pt x="235" y="80"/>
                    </a:lnTo>
                    <a:lnTo>
                      <a:pt x="212" y="84"/>
                    </a:lnTo>
                    <a:lnTo>
                      <a:pt x="188" y="85"/>
                    </a:lnTo>
                    <a:lnTo>
                      <a:pt x="165" y="85"/>
                    </a:lnTo>
                    <a:lnTo>
                      <a:pt x="141" y="83"/>
                    </a:lnTo>
                    <a:lnTo>
                      <a:pt x="118" y="77"/>
                    </a:lnTo>
                    <a:lnTo>
                      <a:pt x="94" y="70"/>
                    </a:lnTo>
                    <a:lnTo>
                      <a:pt x="94" y="70"/>
                    </a:lnTo>
                    <a:lnTo>
                      <a:pt x="85" y="71"/>
                    </a:lnTo>
                    <a:lnTo>
                      <a:pt x="79" y="73"/>
                    </a:lnTo>
                    <a:lnTo>
                      <a:pt x="75" y="78"/>
                    </a:lnTo>
                    <a:lnTo>
                      <a:pt x="71" y="84"/>
                    </a:lnTo>
                    <a:lnTo>
                      <a:pt x="69" y="90"/>
                    </a:lnTo>
                    <a:lnTo>
                      <a:pt x="69" y="97"/>
                    </a:lnTo>
                    <a:lnTo>
                      <a:pt x="69" y="106"/>
                    </a:lnTo>
                    <a:lnTo>
                      <a:pt x="70" y="114"/>
                    </a:lnTo>
                    <a:lnTo>
                      <a:pt x="75" y="131"/>
                    </a:lnTo>
                    <a:lnTo>
                      <a:pt x="82" y="148"/>
                    </a:lnTo>
                    <a:lnTo>
                      <a:pt x="91" y="163"/>
                    </a:lnTo>
                    <a:lnTo>
                      <a:pt x="101" y="176"/>
                    </a:lnTo>
                    <a:lnTo>
                      <a:pt x="101" y="176"/>
                    </a:lnTo>
                    <a:lnTo>
                      <a:pt x="107" y="180"/>
                    </a:lnTo>
                    <a:lnTo>
                      <a:pt x="116" y="185"/>
                    </a:lnTo>
                    <a:lnTo>
                      <a:pt x="125" y="190"/>
                    </a:lnTo>
                    <a:lnTo>
                      <a:pt x="137" y="195"/>
                    </a:lnTo>
                    <a:lnTo>
                      <a:pt x="150" y="198"/>
                    </a:lnTo>
                    <a:lnTo>
                      <a:pt x="165" y="202"/>
                    </a:lnTo>
                    <a:lnTo>
                      <a:pt x="182" y="204"/>
                    </a:lnTo>
                    <a:lnTo>
                      <a:pt x="199" y="207"/>
                    </a:lnTo>
                    <a:lnTo>
                      <a:pt x="217" y="207"/>
                    </a:lnTo>
                    <a:lnTo>
                      <a:pt x="236" y="204"/>
                    </a:lnTo>
                    <a:lnTo>
                      <a:pt x="255" y="202"/>
                    </a:lnTo>
                    <a:lnTo>
                      <a:pt x="274" y="196"/>
                    </a:lnTo>
                    <a:lnTo>
                      <a:pt x="295" y="189"/>
                    </a:lnTo>
                    <a:lnTo>
                      <a:pt x="314" y="179"/>
                    </a:lnTo>
                    <a:lnTo>
                      <a:pt x="335" y="167"/>
                    </a:lnTo>
                    <a:lnTo>
                      <a:pt x="354" y="151"/>
                    </a:lnTo>
                    <a:lnTo>
                      <a:pt x="354" y="151"/>
                    </a:lnTo>
                    <a:lnTo>
                      <a:pt x="360" y="162"/>
                    </a:lnTo>
                    <a:lnTo>
                      <a:pt x="366" y="177"/>
                    </a:lnTo>
                    <a:lnTo>
                      <a:pt x="379" y="210"/>
                    </a:lnTo>
                    <a:lnTo>
                      <a:pt x="394" y="251"/>
                    </a:lnTo>
                    <a:lnTo>
                      <a:pt x="394" y="251"/>
                    </a:lnTo>
                    <a:lnTo>
                      <a:pt x="390" y="255"/>
                    </a:lnTo>
                    <a:lnTo>
                      <a:pt x="379" y="267"/>
                    </a:lnTo>
                    <a:lnTo>
                      <a:pt x="365" y="287"/>
                    </a:lnTo>
                    <a:lnTo>
                      <a:pt x="357" y="299"/>
                    </a:lnTo>
                    <a:lnTo>
                      <a:pt x="349" y="314"/>
                    </a:lnTo>
                    <a:lnTo>
                      <a:pt x="341" y="331"/>
                    </a:lnTo>
                    <a:lnTo>
                      <a:pt x="333" y="349"/>
                    </a:lnTo>
                    <a:lnTo>
                      <a:pt x="327" y="368"/>
                    </a:lnTo>
                    <a:lnTo>
                      <a:pt x="321" y="389"/>
                    </a:lnTo>
                    <a:lnTo>
                      <a:pt x="317" y="411"/>
                    </a:lnTo>
                    <a:lnTo>
                      <a:pt x="314" y="434"/>
                    </a:lnTo>
                    <a:lnTo>
                      <a:pt x="314" y="460"/>
                    </a:lnTo>
                    <a:lnTo>
                      <a:pt x="315" y="486"/>
                    </a:lnTo>
                    <a:lnTo>
                      <a:pt x="315" y="486"/>
                    </a:lnTo>
                    <a:lnTo>
                      <a:pt x="305" y="475"/>
                    </a:lnTo>
                    <a:lnTo>
                      <a:pt x="294" y="466"/>
                    </a:lnTo>
                    <a:lnTo>
                      <a:pt x="284" y="460"/>
                    </a:lnTo>
                    <a:lnTo>
                      <a:pt x="273" y="452"/>
                    </a:lnTo>
                    <a:lnTo>
                      <a:pt x="262" y="445"/>
                    </a:lnTo>
                    <a:lnTo>
                      <a:pt x="250" y="437"/>
                    </a:lnTo>
                    <a:lnTo>
                      <a:pt x="240" y="423"/>
                    </a:lnTo>
                    <a:lnTo>
                      <a:pt x="226" y="407"/>
                    </a:lnTo>
                    <a:lnTo>
                      <a:pt x="226" y="407"/>
                    </a:lnTo>
                    <a:lnTo>
                      <a:pt x="220" y="396"/>
                    </a:lnTo>
                    <a:lnTo>
                      <a:pt x="215" y="385"/>
                    </a:lnTo>
                    <a:lnTo>
                      <a:pt x="206" y="361"/>
                    </a:lnTo>
                    <a:lnTo>
                      <a:pt x="196" y="336"/>
                    </a:lnTo>
                    <a:lnTo>
                      <a:pt x="187" y="309"/>
                    </a:lnTo>
                    <a:lnTo>
                      <a:pt x="181" y="296"/>
                    </a:lnTo>
                    <a:lnTo>
                      <a:pt x="175" y="284"/>
                    </a:lnTo>
                    <a:lnTo>
                      <a:pt x="166" y="271"/>
                    </a:lnTo>
                    <a:lnTo>
                      <a:pt x="158" y="259"/>
                    </a:lnTo>
                    <a:lnTo>
                      <a:pt x="148" y="248"/>
                    </a:lnTo>
                    <a:lnTo>
                      <a:pt x="136" y="237"/>
                    </a:lnTo>
                    <a:lnTo>
                      <a:pt x="123" y="226"/>
                    </a:lnTo>
                    <a:lnTo>
                      <a:pt x="108" y="218"/>
                    </a:lnTo>
                    <a:lnTo>
                      <a:pt x="108" y="218"/>
                    </a:lnTo>
                    <a:lnTo>
                      <a:pt x="93" y="209"/>
                    </a:lnTo>
                    <a:lnTo>
                      <a:pt x="79" y="204"/>
                    </a:lnTo>
                    <a:lnTo>
                      <a:pt x="66" y="201"/>
                    </a:lnTo>
                    <a:lnTo>
                      <a:pt x="55" y="198"/>
                    </a:lnTo>
                    <a:lnTo>
                      <a:pt x="46" y="198"/>
                    </a:lnTo>
                    <a:lnTo>
                      <a:pt x="36" y="200"/>
                    </a:lnTo>
                    <a:lnTo>
                      <a:pt x="29" y="202"/>
                    </a:lnTo>
                    <a:lnTo>
                      <a:pt x="22" y="206"/>
                    </a:lnTo>
                    <a:lnTo>
                      <a:pt x="16" y="209"/>
                    </a:lnTo>
                    <a:lnTo>
                      <a:pt x="11" y="213"/>
                    </a:lnTo>
                    <a:lnTo>
                      <a:pt x="7" y="218"/>
                    </a:lnTo>
                    <a:lnTo>
                      <a:pt x="4" y="222"/>
                    </a:lnTo>
                    <a:lnTo>
                      <a:pt x="0" y="232"/>
                    </a:lnTo>
                    <a:lnTo>
                      <a:pt x="0" y="239"/>
                    </a:lnTo>
                    <a:lnTo>
                      <a:pt x="0" y="239"/>
                    </a:lnTo>
                    <a:lnTo>
                      <a:pt x="1" y="243"/>
                    </a:lnTo>
                    <a:lnTo>
                      <a:pt x="5" y="248"/>
                    </a:lnTo>
                    <a:lnTo>
                      <a:pt x="17" y="265"/>
                    </a:lnTo>
                    <a:lnTo>
                      <a:pt x="35" y="287"/>
                    </a:lnTo>
                    <a:lnTo>
                      <a:pt x="57" y="319"/>
                    </a:lnTo>
                    <a:lnTo>
                      <a:pt x="82" y="356"/>
                    </a:lnTo>
                    <a:lnTo>
                      <a:pt x="94" y="378"/>
                    </a:lnTo>
                    <a:lnTo>
                      <a:pt x="107" y="402"/>
                    </a:lnTo>
                    <a:lnTo>
                      <a:pt x="120" y="427"/>
                    </a:lnTo>
                    <a:lnTo>
                      <a:pt x="132" y="454"/>
                    </a:lnTo>
                    <a:lnTo>
                      <a:pt x="144" y="482"/>
                    </a:lnTo>
                    <a:lnTo>
                      <a:pt x="155" y="514"/>
                    </a:lnTo>
                    <a:lnTo>
                      <a:pt x="155" y="514"/>
                    </a:lnTo>
                    <a:lnTo>
                      <a:pt x="176" y="573"/>
                    </a:lnTo>
                    <a:lnTo>
                      <a:pt x="194" y="624"/>
                    </a:lnTo>
                    <a:lnTo>
                      <a:pt x="211" y="669"/>
                    </a:lnTo>
                    <a:lnTo>
                      <a:pt x="227" y="708"/>
                    </a:lnTo>
                    <a:lnTo>
                      <a:pt x="235" y="723"/>
                    </a:lnTo>
                    <a:lnTo>
                      <a:pt x="243" y="739"/>
                    </a:lnTo>
                    <a:lnTo>
                      <a:pt x="252" y="752"/>
                    </a:lnTo>
                    <a:lnTo>
                      <a:pt x="261" y="764"/>
                    </a:lnTo>
                    <a:lnTo>
                      <a:pt x="270" y="776"/>
                    </a:lnTo>
                    <a:lnTo>
                      <a:pt x="280" y="786"/>
                    </a:lnTo>
                    <a:lnTo>
                      <a:pt x="290" y="794"/>
                    </a:lnTo>
                    <a:lnTo>
                      <a:pt x="302" y="801"/>
                    </a:lnTo>
                    <a:lnTo>
                      <a:pt x="302" y="801"/>
                    </a:lnTo>
                    <a:lnTo>
                      <a:pt x="313" y="809"/>
                    </a:lnTo>
                    <a:lnTo>
                      <a:pt x="324" y="813"/>
                    </a:lnTo>
                    <a:lnTo>
                      <a:pt x="344" y="821"/>
                    </a:lnTo>
                    <a:lnTo>
                      <a:pt x="362" y="825"/>
                    </a:lnTo>
                    <a:lnTo>
                      <a:pt x="379" y="828"/>
                    </a:lnTo>
                    <a:lnTo>
                      <a:pt x="391" y="828"/>
                    </a:lnTo>
                    <a:lnTo>
                      <a:pt x="402" y="828"/>
                    </a:lnTo>
                    <a:lnTo>
                      <a:pt x="409" y="825"/>
                    </a:lnTo>
                    <a:lnTo>
                      <a:pt x="409" y="825"/>
                    </a:lnTo>
                    <a:lnTo>
                      <a:pt x="436" y="851"/>
                    </a:lnTo>
                    <a:lnTo>
                      <a:pt x="462" y="876"/>
                    </a:lnTo>
                    <a:lnTo>
                      <a:pt x="493" y="909"/>
                    </a:lnTo>
                    <a:lnTo>
                      <a:pt x="525" y="942"/>
                    </a:lnTo>
                    <a:lnTo>
                      <a:pt x="539" y="959"/>
                    </a:lnTo>
                    <a:lnTo>
                      <a:pt x="552" y="976"/>
                    </a:lnTo>
                    <a:lnTo>
                      <a:pt x="564" y="992"/>
                    </a:lnTo>
                    <a:lnTo>
                      <a:pt x="574" y="1006"/>
                    </a:lnTo>
                    <a:lnTo>
                      <a:pt x="580" y="1019"/>
                    </a:lnTo>
                    <a:lnTo>
                      <a:pt x="584" y="1030"/>
                    </a:lnTo>
                    <a:lnTo>
                      <a:pt x="584" y="1030"/>
                    </a:lnTo>
                    <a:lnTo>
                      <a:pt x="592" y="1031"/>
                    </a:lnTo>
                    <a:lnTo>
                      <a:pt x="602" y="1031"/>
                    </a:lnTo>
                    <a:lnTo>
                      <a:pt x="611" y="1031"/>
                    </a:lnTo>
                    <a:lnTo>
                      <a:pt x="621" y="1029"/>
                    </a:lnTo>
                    <a:lnTo>
                      <a:pt x="631" y="1025"/>
                    </a:lnTo>
                    <a:lnTo>
                      <a:pt x="642" y="1020"/>
                    </a:lnTo>
                    <a:lnTo>
                      <a:pt x="651" y="1014"/>
                    </a:lnTo>
                    <a:lnTo>
                      <a:pt x="661" y="1007"/>
                    </a:lnTo>
                    <a:lnTo>
                      <a:pt x="680" y="992"/>
                    </a:lnTo>
                    <a:lnTo>
                      <a:pt x="699" y="972"/>
                    </a:lnTo>
                    <a:lnTo>
                      <a:pt x="716" y="952"/>
                    </a:lnTo>
                    <a:lnTo>
                      <a:pt x="732" y="930"/>
                    </a:lnTo>
                    <a:lnTo>
                      <a:pt x="732" y="776"/>
                    </a:lnTo>
                    <a:close/>
                  </a:path>
                </a:pathLst>
              </a:custGeom>
              <a:solidFill>
                <a:srgbClr val="E8AD8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68" name="íślîḑé">
                <a:extLst>
                  <a:ext uri="{FF2B5EF4-FFF2-40B4-BE49-F238E27FC236}">
                    <a16:creationId xmlns:a16="http://schemas.microsoft.com/office/drawing/2014/main" id="{4E4D05FA-4BA9-4FD5-A02B-6DFEAC95E73B}"/>
                  </a:ext>
                </a:extLst>
              </p:cNvPr>
              <p:cNvSpPr/>
              <p:nvPr/>
            </p:nvSpPr>
            <p:spPr bwMode="auto">
              <a:xfrm>
                <a:off x="4563311" y="3088590"/>
                <a:ext cx="269107" cy="398278"/>
              </a:xfrm>
              <a:custGeom>
                <a:avLst/>
                <a:gdLst>
                  <a:gd name="T0" fmla="*/ 71 w 151"/>
                  <a:gd name="T1" fmla="*/ 0 h 221"/>
                  <a:gd name="T2" fmla="*/ 71 w 151"/>
                  <a:gd name="T3" fmla="*/ 0 h 221"/>
                  <a:gd name="T4" fmla="*/ 62 w 151"/>
                  <a:gd name="T5" fmla="*/ 12 h 221"/>
                  <a:gd name="T6" fmla="*/ 49 w 151"/>
                  <a:gd name="T7" fmla="*/ 29 h 221"/>
                  <a:gd name="T8" fmla="*/ 37 w 151"/>
                  <a:gd name="T9" fmla="*/ 50 h 221"/>
                  <a:gd name="T10" fmla="*/ 24 w 151"/>
                  <a:gd name="T11" fmla="*/ 76 h 221"/>
                  <a:gd name="T12" fmla="*/ 18 w 151"/>
                  <a:gd name="T13" fmla="*/ 91 h 221"/>
                  <a:gd name="T14" fmla="*/ 13 w 151"/>
                  <a:gd name="T15" fmla="*/ 107 h 221"/>
                  <a:gd name="T16" fmla="*/ 9 w 151"/>
                  <a:gd name="T17" fmla="*/ 123 h 221"/>
                  <a:gd name="T18" fmla="*/ 5 w 151"/>
                  <a:gd name="T19" fmla="*/ 141 h 221"/>
                  <a:gd name="T20" fmla="*/ 3 w 151"/>
                  <a:gd name="T21" fmla="*/ 159 h 221"/>
                  <a:gd name="T22" fmla="*/ 0 w 151"/>
                  <a:gd name="T23" fmla="*/ 178 h 221"/>
                  <a:gd name="T24" fmla="*/ 0 w 151"/>
                  <a:gd name="T25" fmla="*/ 198 h 221"/>
                  <a:gd name="T26" fmla="*/ 1 w 151"/>
                  <a:gd name="T27" fmla="*/ 220 h 221"/>
                  <a:gd name="T28" fmla="*/ 1 w 151"/>
                  <a:gd name="T29" fmla="*/ 221 h 221"/>
                  <a:gd name="T30" fmla="*/ 1 w 151"/>
                  <a:gd name="T31" fmla="*/ 221 h 221"/>
                  <a:gd name="T32" fmla="*/ 4 w 151"/>
                  <a:gd name="T33" fmla="*/ 208 h 221"/>
                  <a:gd name="T34" fmla="*/ 6 w 151"/>
                  <a:gd name="T35" fmla="*/ 194 h 221"/>
                  <a:gd name="T36" fmla="*/ 10 w 151"/>
                  <a:gd name="T37" fmla="*/ 175 h 221"/>
                  <a:gd name="T38" fmla="*/ 17 w 151"/>
                  <a:gd name="T39" fmla="*/ 155 h 221"/>
                  <a:gd name="T40" fmla="*/ 22 w 151"/>
                  <a:gd name="T41" fmla="*/ 145 h 221"/>
                  <a:gd name="T42" fmla="*/ 27 w 151"/>
                  <a:gd name="T43" fmla="*/ 135 h 221"/>
                  <a:gd name="T44" fmla="*/ 33 w 151"/>
                  <a:gd name="T45" fmla="*/ 125 h 221"/>
                  <a:gd name="T46" fmla="*/ 40 w 151"/>
                  <a:gd name="T47" fmla="*/ 115 h 221"/>
                  <a:gd name="T48" fmla="*/ 48 w 151"/>
                  <a:gd name="T49" fmla="*/ 106 h 221"/>
                  <a:gd name="T50" fmla="*/ 58 w 151"/>
                  <a:gd name="T51" fmla="*/ 97 h 221"/>
                  <a:gd name="T52" fmla="*/ 58 w 151"/>
                  <a:gd name="T53" fmla="*/ 97 h 221"/>
                  <a:gd name="T54" fmla="*/ 76 w 151"/>
                  <a:gd name="T55" fmla="*/ 83 h 221"/>
                  <a:gd name="T56" fmla="*/ 94 w 151"/>
                  <a:gd name="T57" fmla="*/ 71 h 221"/>
                  <a:gd name="T58" fmla="*/ 124 w 151"/>
                  <a:gd name="T59" fmla="*/ 52 h 221"/>
                  <a:gd name="T60" fmla="*/ 143 w 151"/>
                  <a:gd name="T61" fmla="*/ 41 h 221"/>
                  <a:gd name="T62" fmla="*/ 151 w 151"/>
                  <a:gd name="T63" fmla="*/ 37 h 221"/>
                  <a:gd name="T64" fmla="*/ 71 w 151"/>
                  <a:gd name="T65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1" h="221">
                    <a:moveTo>
                      <a:pt x="71" y="0"/>
                    </a:moveTo>
                    <a:lnTo>
                      <a:pt x="71" y="0"/>
                    </a:lnTo>
                    <a:lnTo>
                      <a:pt x="62" y="12"/>
                    </a:lnTo>
                    <a:lnTo>
                      <a:pt x="49" y="29"/>
                    </a:lnTo>
                    <a:lnTo>
                      <a:pt x="37" y="50"/>
                    </a:lnTo>
                    <a:lnTo>
                      <a:pt x="24" y="76"/>
                    </a:lnTo>
                    <a:lnTo>
                      <a:pt x="18" y="91"/>
                    </a:lnTo>
                    <a:lnTo>
                      <a:pt x="13" y="107"/>
                    </a:lnTo>
                    <a:lnTo>
                      <a:pt x="9" y="123"/>
                    </a:lnTo>
                    <a:lnTo>
                      <a:pt x="5" y="141"/>
                    </a:lnTo>
                    <a:lnTo>
                      <a:pt x="3" y="159"/>
                    </a:lnTo>
                    <a:lnTo>
                      <a:pt x="0" y="178"/>
                    </a:lnTo>
                    <a:lnTo>
                      <a:pt x="0" y="198"/>
                    </a:lnTo>
                    <a:lnTo>
                      <a:pt x="1" y="220"/>
                    </a:lnTo>
                    <a:lnTo>
                      <a:pt x="1" y="221"/>
                    </a:lnTo>
                    <a:lnTo>
                      <a:pt x="1" y="221"/>
                    </a:lnTo>
                    <a:lnTo>
                      <a:pt x="4" y="208"/>
                    </a:lnTo>
                    <a:lnTo>
                      <a:pt x="6" y="194"/>
                    </a:lnTo>
                    <a:lnTo>
                      <a:pt x="10" y="175"/>
                    </a:lnTo>
                    <a:lnTo>
                      <a:pt x="17" y="155"/>
                    </a:lnTo>
                    <a:lnTo>
                      <a:pt x="22" y="145"/>
                    </a:lnTo>
                    <a:lnTo>
                      <a:pt x="27" y="135"/>
                    </a:lnTo>
                    <a:lnTo>
                      <a:pt x="33" y="125"/>
                    </a:lnTo>
                    <a:lnTo>
                      <a:pt x="40" y="115"/>
                    </a:lnTo>
                    <a:lnTo>
                      <a:pt x="48" y="106"/>
                    </a:lnTo>
                    <a:lnTo>
                      <a:pt x="58" y="97"/>
                    </a:lnTo>
                    <a:lnTo>
                      <a:pt x="58" y="97"/>
                    </a:lnTo>
                    <a:lnTo>
                      <a:pt x="76" y="83"/>
                    </a:lnTo>
                    <a:lnTo>
                      <a:pt x="94" y="71"/>
                    </a:lnTo>
                    <a:lnTo>
                      <a:pt x="124" y="52"/>
                    </a:lnTo>
                    <a:lnTo>
                      <a:pt x="143" y="41"/>
                    </a:lnTo>
                    <a:lnTo>
                      <a:pt x="151" y="37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E1946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lnSpcReduction="10000"/>
              </a:bodyPr>
              <a:lstStyle/>
              <a:p>
                <a:endParaRPr lang="en-US"/>
              </a:p>
            </p:txBody>
          </p:sp>
          <p:sp>
            <p:nvSpPr>
              <p:cNvPr id="69" name="ïş1íḍè">
                <a:extLst>
                  <a:ext uri="{FF2B5EF4-FFF2-40B4-BE49-F238E27FC236}">
                    <a16:creationId xmlns:a16="http://schemas.microsoft.com/office/drawing/2014/main" id="{FDD16080-D15C-4BFE-AC12-416E24A0DBEE}"/>
                  </a:ext>
                </a:extLst>
              </p:cNvPr>
              <p:cNvSpPr/>
              <p:nvPr/>
            </p:nvSpPr>
            <p:spPr bwMode="auto">
              <a:xfrm>
                <a:off x="4609955" y="3088590"/>
                <a:ext cx="405454" cy="322927"/>
              </a:xfrm>
              <a:custGeom>
                <a:avLst/>
                <a:gdLst>
                  <a:gd name="T0" fmla="*/ 225 w 225"/>
                  <a:gd name="T1" fmla="*/ 179 h 179"/>
                  <a:gd name="T2" fmla="*/ 225 w 225"/>
                  <a:gd name="T3" fmla="*/ 179 h 179"/>
                  <a:gd name="T4" fmla="*/ 224 w 225"/>
                  <a:gd name="T5" fmla="*/ 119 h 179"/>
                  <a:gd name="T6" fmla="*/ 222 w 225"/>
                  <a:gd name="T7" fmla="*/ 64 h 179"/>
                  <a:gd name="T8" fmla="*/ 44 w 225"/>
                  <a:gd name="T9" fmla="*/ 0 h 179"/>
                  <a:gd name="T10" fmla="*/ 44 w 225"/>
                  <a:gd name="T11" fmla="*/ 0 h 179"/>
                  <a:gd name="T12" fmla="*/ 38 w 225"/>
                  <a:gd name="T13" fmla="*/ 6 h 179"/>
                  <a:gd name="T14" fmla="*/ 38 w 225"/>
                  <a:gd name="T15" fmla="*/ 6 h 179"/>
                  <a:gd name="T16" fmla="*/ 30 w 225"/>
                  <a:gd name="T17" fmla="*/ 17 h 179"/>
                  <a:gd name="T18" fmla="*/ 20 w 225"/>
                  <a:gd name="T19" fmla="*/ 31 h 179"/>
                  <a:gd name="T20" fmla="*/ 9 w 225"/>
                  <a:gd name="T21" fmla="*/ 49 h 179"/>
                  <a:gd name="T22" fmla="*/ 0 w 225"/>
                  <a:gd name="T23" fmla="*/ 68 h 179"/>
                  <a:gd name="T24" fmla="*/ 0 w 225"/>
                  <a:gd name="T25" fmla="*/ 68 h 179"/>
                  <a:gd name="T26" fmla="*/ 15 w 225"/>
                  <a:gd name="T27" fmla="*/ 65 h 179"/>
                  <a:gd name="T28" fmla="*/ 31 w 225"/>
                  <a:gd name="T29" fmla="*/ 64 h 179"/>
                  <a:gd name="T30" fmla="*/ 47 w 225"/>
                  <a:gd name="T31" fmla="*/ 64 h 179"/>
                  <a:gd name="T32" fmla="*/ 64 w 225"/>
                  <a:gd name="T33" fmla="*/ 66 h 179"/>
                  <a:gd name="T34" fmla="*/ 79 w 225"/>
                  <a:gd name="T35" fmla="*/ 71 h 179"/>
                  <a:gd name="T36" fmla="*/ 96 w 225"/>
                  <a:gd name="T37" fmla="*/ 76 h 179"/>
                  <a:gd name="T38" fmla="*/ 113 w 225"/>
                  <a:gd name="T39" fmla="*/ 83 h 179"/>
                  <a:gd name="T40" fmla="*/ 129 w 225"/>
                  <a:gd name="T41" fmla="*/ 91 h 179"/>
                  <a:gd name="T42" fmla="*/ 144 w 225"/>
                  <a:gd name="T43" fmla="*/ 101 h 179"/>
                  <a:gd name="T44" fmla="*/ 159 w 225"/>
                  <a:gd name="T45" fmla="*/ 111 h 179"/>
                  <a:gd name="T46" fmla="*/ 172 w 225"/>
                  <a:gd name="T47" fmla="*/ 121 h 179"/>
                  <a:gd name="T48" fmla="*/ 185 w 225"/>
                  <a:gd name="T49" fmla="*/ 133 h 179"/>
                  <a:gd name="T50" fmla="*/ 197 w 225"/>
                  <a:gd name="T51" fmla="*/ 144 h 179"/>
                  <a:gd name="T52" fmla="*/ 208 w 225"/>
                  <a:gd name="T53" fmla="*/ 156 h 179"/>
                  <a:gd name="T54" fmla="*/ 218 w 225"/>
                  <a:gd name="T55" fmla="*/ 168 h 179"/>
                  <a:gd name="T56" fmla="*/ 225 w 225"/>
                  <a:gd name="T57" fmla="*/ 179 h 179"/>
                  <a:gd name="T58" fmla="*/ 225 w 225"/>
                  <a:gd name="T59" fmla="*/ 17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25" h="179">
                    <a:moveTo>
                      <a:pt x="225" y="179"/>
                    </a:moveTo>
                    <a:lnTo>
                      <a:pt x="225" y="179"/>
                    </a:lnTo>
                    <a:lnTo>
                      <a:pt x="224" y="119"/>
                    </a:lnTo>
                    <a:lnTo>
                      <a:pt x="222" y="64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38" y="6"/>
                    </a:lnTo>
                    <a:lnTo>
                      <a:pt x="38" y="6"/>
                    </a:lnTo>
                    <a:lnTo>
                      <a:pt x="30" y="17"/>
                    </a:lnTo>
                    <a:lnTo>
                      <a:pt x="20" y="31"/>
                    </a:lnTo>
                    <a:lnTo>
                      <a:pt x="9" y="49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15" y="65"/>
                    </a:lnTo>
                    <a:lnTo>
                      <a:pt x="31" y="64"/>
                    </a:lnTo>
                    <a:lnTo>
                      <a:pt x="47" y="64"/>
                    </a:lnTo>
                    <a:lnTo>
                      <a:pt x="64" y="66"/>
                    </a:lnTo>
                    <a:lnTo>
                      <a:pt x="79" y="71"/>
                    </a:lnTo>
                    <a:lnTo>
                      <a:pt x="96" y="76"/>
                    </a:lnTo>
                    <a:lnTo>
                      <a:pt x="113" y="83"/>
                    </a:lnTo>
                    <a:lnTo>
                      <a:pt x="129" y="91"/>
                    </a:lnTo>
                    <a:lnTo>
                      <a:pt x="144" y="101"/>
                    </a:lnTo>
                    <a:lnTo>
                      <a:pt x="159" y="111"/>
                    </a:lnTo>
                    <a:lnTo>
                      <a:pt x="172" y="121"/>
                    </a:lnTo>
                    <a:lnTo>
                      <a:pt x="185" y="133"/>
                    </a:lnTo>
                    <a:lnTo>
                      <a:pt x="197" y="144"/>
                    </a:lnTo>
                    <a:lnTo>
                      <a:pt x="208" y="156"/>
                    </a:lnTo>
                    <a:lnTo>
                      <a:pt x="218" y="168"/>
                    </a:lnTo>
                    <a:lnTo>
                      <a:pt x="225" y="179"/>
                    </a:lnTo>
                    <a:lnTo>
                      <a:pt x="225" y="179"/>
                    </a:lnTo>
                    <a:close/>
                  </a:path>
                </a:pathLst>
              </a:custGeom>
              <a:solidFill>
                <a:srgbClr val="E1946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85000" lnSpcReduction="20000"/>
              </a:bodyPr>
              <a:lstStyle/>
              <a:p>
                <a:endParaRPr lang="en-US"/>
              </a:p>
            </p:txBody>
          </p:sp>
          <p:sp>
            <p:nvSpPr>
              <p:cNvPr id="70" name="ïŝlîďé">
                <a:extLst>
                  <a:ext uri="{FF2B5EF4-FFF2-40B4-BE49-F238E27FC236}">
                    <a16:creationId xmlns:a16="http://schemas.microsoft.com/office/drawing/2014/main" id="{AC9AF77B-F3A9-4BA1-AAF3-068D0FA1038F}"/>
                  </a:ext>
                </a:extLst>
              </p:cNvPr>
              <p:cNvSpPr/>
              <p:nvPr/>
            </p:nvSpPr>
            <p:spPr bwMode="auto">
              <a:xfrm>
                <a:off x="3982042" y="2869716"/>
                <a:ext cx="1148185" cy="430569"/>
              </a:xfrm>
              <a:custGeom>
                <a:avLst/>
                <a:gdLst>
                  <a:gd name="T0" fmla="*/ 0 w 639"/>
                  <a:gd name="T1" fmla="*/ 18 h 240"/>
                  <a:gd name="T2" fmla="*/ 28 w 639"/>
                  <a:gd name="T3" fmla="*/ 62 h 240"/>
                  <a:gd name="T4" fmla="*/ 607 w 639"/>
                  <a:gd name="T5" fmla="*/ 240 h 240"/>
                  <a:gd name="T6" fmla="*/ 639 w 639"/>
                  <a:gd name="T7" fmla="*/ 147 h 240"/>
                  <a:gd name="T8" fmla="*/ 49 w 639"/>
                  <a:gd name="T9" fmla="*/ 0 h 240"/>
                  <a:gd name="T10" fmla="*/ 0 w 639"/>
                  <a:gd name="T11" fmla="*/ 18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9" h="240">
                    <a:moveTo>
                      <a:pt x="0" y="18"/>
                    </a:moveTo>
                    <a:lnTo>
                      <a:pt x="28" y="62"/>
                    </a:lnTo>
                    <a:lnTo>
                      <a:pt x="607" y="240"/>
                    </a:lnTo>
                    <a:lnTo>
                      <a:pt x="639" y="147"/>
                    </a:lnTo>
                    <a:lnTo>
                      <a:pt x="49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71" name="íṣľíde">
                <a:extLst>
                  <a:ext uri="{FF2B5EF4-FFF2-40B4-BE49-F238E27FC236}">
                    <a16:creationId xmlns:a16="http://schemas.microsoft.com/office/drawing/2014/main" id="{BB21B3FA-0915-411C-84C1-5207B049871B}"/>
                  </a:ext>
                </a:extLst>
              </p:cNvPr>
              <p:cNvSpPr/>
              <p:nvPr/>
            </p:nvSpPr>
            <p:spPr bwMode="auto">
              <a:xfrm>
                <a:off x="3992806" y="2912773"/>
                <a:ext cx="1094365" cy="387512"/>
              </a:xfrm>
              <a:custGeom>
                <a:avLst/>
                <a:gdLst>
                  <a:gd name="T0" fmla="*/ 579 w 612"/>
                  <a:gd name="T1" fmla="*/ 169 h 216"/>
                  <a:gd name="T2" fmla="*/ 23 w 612"/>
                  <a:gd name="T3" fmla="*/ 12 h 216"/>
                  <a:gd name="T4" fmla="*/ 0 w 612"/>
                  <a:gd name="T5" fmla="*/ 0 h 216"/>
                  <a:gd name="T6" fmla="*/ 24 w 612"/>
                  <a:gd name="T7" fmla="*/ 38 h 216"/>
                  <a:gd name="T8" fmla="*/ 603 w 612"/>
                  <a:gd name="T9" fmla="*/ 216 h 216"/>
                  <a:gd name="T10" fmla="*/ 612 w 612"/>
                  <a:gd name="T11" fmla="*/ 189 h 216"/>
                  <a:gd name="T12" fmla="*/ 612 w 612"/>
                  <a:gd name="T13" fmla="*/ 189 h 216"/>
                  <a:gd name="T14" fmla="*/ 605 w 612"/>
                  <a:gd name="T15" fmla="*/ 188 h 216"/>
                  <a:gd name="T16" fmla="*/ 599 w 612"/>
                  <a:gd name="T17" fmla="*/ 186 h 216"/>
                  <a:gd name="T18" fmla="*/ 593 w 612"/>
                  <a:gd name="T19" fmla="*/ 182 h 216"/>
                  <a:gd name="T20" fmla="*/ 588 w 612"/>
                  <a:gd name="T21" fmla="*/ 180 h 216"/>
                  <a:gd name="T22" fmla="*/ 582 w 612"/>
                  <a:gd name="T23" fmla="*/ 172 h 216"/>
                  <a:gd name="T24" fmla="*/ 579 w 612"/>
                  <a:gd name="T25" fmla="*/ 169 h 216"/>
                  <a:gd name="T26" fmla="*/ 579 w 612"/>
                  <a:gd name="T27" fmla="*/ 169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12" h="216">
                    <a:moveTo>
                      <a:pt x="579" y="169"/>
                    </a:moveTo>
                    <a:lnTo>
                      <a:pt x="23" y="12"/>
                    </a:lnTo>
                    <a:lnTo>
                      <a:pt x="0" y="0"/>
                    </a:lnTo>
                    <a:lnTo>
                      <a:pt x="24" y="38"/>
                    </a:lnTo>
                    <a:lnTo>
                      <a:pt x="603" y="216"/>
                    </a:lnTo>
                    <a:lnTo>
                      <a:pt x="612" y="189"/>
                    </a:lnTo>
                    <a:lnTo>
                      <a:pt x="612" y="189"/>
                    </a:lnTo>
                    <a:lnTo>
                      <a:pt x="605" y="188"/>
                    </a:lnTo>
                    <a:lnTo>
                      <a:pt x="599" y="186"/>
                    </a:lnTo>
                    <a:lnTo>
                      <a:pt x="593" y="182"/>
                    </a:lnTo>
                    <a:lnTo>
                      <a:pt x="588" y="180"/>
                    </a:lnTo>
                    <a:lnTo>
                      <a:pt x="582" y="172"/>
                    </a:lnTo>
                    <a:lnTo>
                      <a:pt x="579" y="169"/>
                    </a:lnTo>
                    <a:lnTo>
                      <a:pt x="579" y="169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lnSpcReduction="10000"/>
              </a:bodyPr>
              <a:lstStyle/>
              <a:p>
                <a:endParaRPr lang="en-US"/>
              </a:p>
            </p:txBody>
          </p:sp>
          <p:sp>
            <p:nvSpPr>
              <p:cNvPr id="72" name="íṧľíḑê">
                <a:extLst>
                  <a:ext uri="{FF2B5EF4-FFF2-40B4-BE49-F238E27FC236}">
                    <a16:creationId xmlns:a16="http://schemas.microsoft.com/office/drawing/2014/main" id="{C5E1C07B-2B6A-4BE4-8E00-AF8B4C2AE5E7}"/>
                  </a:ext>
                </a:extLst>
              </p:cNvPr>
              <p:cNvSpPr/>
              <p:nvPr/>
            </p:nvSpPr>
            <p:spPr bwMode="auto">
              <a:xfrm>
                <a:off x="3953338" y="2869716"/>
                <a:ext cx="118407" cy="111232"/>
              </a:xfrm>
              <a:custGeom>
                <a:avLst/>
                <a:gdLst>
                  <a:gd name="connsiteX0" fmla="*/ 118407 w 118407"/>
                  <a:gd name="connsiteY0" fmla="*/ 0 h 111232"/>
                  <a:gd name="connsiteX1" fmla="*/ 104055 w 118407"/>
                  <a:gd name="connsiteY1" fmla="*/ 12558 h 111232"/>
                  <a:gd name="connsiteX2" fmla="*/ 91496 w 118407"/>
                  <a:gd name="connsiteY2" fmla="*/ 26911 h 111232"/>
                  <a:gd name="connsiteX3" fmla="*/ 86114 w 118407"/>
                  <a:gd name="connsiteY3" fmla="*/ 41263 h 111232"/>
                  <a:gd name="connsiteX4" fmla="*/ 80732 w 118407"/>
                  <a:gd name="connsiteY4" fmla="*/ 57410 h 111232"/>
                  <a:gd name="connsiteX5" fmla="*/ 79773 w 118407"/>
                  <a:gd name="connsiteY5" fmla="*/ 65078 h 111232"/>
                  <a:gd name="connsiteX6" fmla="*/ 80693 w 118407"/>
                  <a:gd name="connsiteY6" fmla="*/ 65539 h 111232"/>
                  <a:gd name="connsiteX7" fmla="*/ 80693 w 118407"/>
                  <a:gd name="connsiteY7" fmla="*/ 79598 h 111232"/>
                  <a:gd name="connsiteX8" fmla="*/ 80693 w 118407"/>
                  <a:gd name="connsiteY8" fmla="*/ 91900 h 111232"/>
                  <a:gd name="connsiteX9" fmla="*/ 82527 w 118407"/>
                  <a:gd name="connsiteY9" fmla="*/ 111232 h 111232"/>
                  <a:gd name="connsiteX10" fmla="*/ 80587 w 118407"/>
                  <a:gd name="connsiteY10" fmla="*/ 109208 h 111232"/>
                  <a:gd name="connsiteX11" fmla="*/ 80732 w 118407"/>
                  <a:gd name="connsiteY11" fmla="*/ 111231 h 111232"/>
                  <a:gd name="connsiteX12" fmla="*/ 56649 w 118407"/>
                  <a:gd name="connsiteY12" fmla="*/ 84229 h 111232"/>
                  <a:gd name="connsiteX13" fmla="*/ 0 w 118407"/>
                  <a:gd name="connsiteY13" fmla="*/ 25118 h 111232"/>
                  <a:gd name="connsiteX14" fmla="*/ 21528 w 118407"/>
                  <a:gd name="connsiteY14" fmla="*/ 35902 h 111232"/>
                  <a:gd name="connsiteX15" fmla="*/ 21528 w 118407"/>
                  <a:gd name="connsiteY15" fmla="*/ 32293 h 111232"/>
                  <a:gd name="connsiteX16" fmla="*/ 23322 w 118407"/>
                  <a:gd name="connsiteY16" fmla="*/ 19734 h 111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8407" h="111232">
                    <a:moveTo>
                      <a:pt x="118407" y="0"/>
                    </a:moveTo>
                    <a:lnTo>
                      <a:pt x="104055" y="12558"/>
                    </a:lnTo>
                    <a:lnTo>
                      <a:pt x="91496" y="26911"/>
                    </a:lnTo>
                    <a:lnTo>
                      <a:pt x="86114" y="41263"/>
                    </a:lnTo>
                    <a:lnTo>
                      <a:pt x="80732" y="57410"/>
                    </a:lnTo>
                    <a:lnTo>
                      <a:pt x="79773" y="65078"/>
                    </a:lnTo>
                    <a:lnTo>
                      <a:pt x="80693" y="65539"/>
                    </a:lnTo>
                    <a:lnTo>
                      <a:pt x="80693" y="79598"/>
                    </a:lnTo>
                    <a:lnTo>
                      <a:pt x="80693" y="91900"/>
                    </a:lnTo>
                    <a:lnTo>
                      <a:pt x="82527" y="111232"/>
                    </a:lnTo>
                    <a:lnTo>
                      <a:pt x="80587" y="109208"/>
                    </a:lnTo>
                    <a:lnTo>
                      <a:pt x="80732" y="111231"/>
                    </a:lnTo>
                    <a:lnTo>
                      <a:pt x="56649" y="84229"/>
                    </a:lnTo>
                    <a:lnTo>
                      <a:pt x="0" y="25118"/>
                    </a:lnTo>
                    <a:lnTo>
                      <a:pt x="21528" y="35902"/>
                    </a:lnTo>
                    <a:lnTo>
                      <a:pt x="21528" y="32293"/>
                    </a:lnTo>
                    <a:lnTo>
                      <a:pt x="23322" y="1973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endParaRPr lang="en-US"/>
              </a:p>
            </p:txBody>
          </p:sp>
          <p:sp>
            <p:nvSpPr>
              <p:cNvPr id="73" name="ïślíďê">
                <a:extLst>
                  <a:ext uri="{FF2B5EF4-FFF2-40B4-BE49-F238E27FC236}">
                    <a16:creationId xmlns:a16="http://schemas.microsoft.com/office/drawing/2014/main" id="{ADCD3E0F-F87C-48C3-9B1E-3803C705053D}"/>
                  </a:ext>
                </a:extLst>
              </p:cNvPr>
              <p:cNvSpPr/>
              <p:nvPr/>
            </p:nvSpPr>
            <p:spPr bwMode="auto">
              <a:xfrm>
                <a:off x="5033348" y="3128057"/>
                <a:ext cx="125584" cy="172228"/>
              </a:xfrm>
              <a:custGeom>
                <a:avLst/>
                <a:gdLst>
                  <a:gd name="T0" fmla="*/ 66 w 71"/>
                  <a:gd name="T1" fmla="*/ 60 h 95"/>
                  <a:gd name="T2" fmla="*/ 66 w 71"/>
                  <a:gd name="T3" fmla="*/ 60 h 95"/>
                  <a:gd name="T4" fmla="*/ 62 w 71"/>
                  <a:gd name="T5" fmla="*/ 68 h 95"/>
                  <a:gd name="T6" fmla="*/ 56 w 71"/>
                  <a:gd name="T7" fmla="*/ 77 h 95"/>
                  <a:gd name="T8" fmla="*/ 51 w 71"/>
                  <a:gd name="T9" fmla="*/ 83 h 95"/>
                  <a:gd name="T10" fmla="*/ 44 w 71"/>
                  <a:gd name="T11" fmla="*/ 89 h 95"/>
                  <a:gd name="T12" fmla="*/ 38 w 71"/>
                  <a:gd name="T13" fmla="*/ 92 h 95"/>
                  <a:gd name="T14" fmla="*/ 31 w 71"/>
                  <a:gd name="T15" fmla="*/ 95 h 95"/>
                  <a:gd name="T16" fmla="*/ 24 w 71"/>
                  <a:gd name="T17" fmla="*/ 95 h 95"/>
                  <a:gd name="T18" fmla="*/ 18 w 71"/>
                  <a:gd name="T19" fmla="*/ 94 h 95"/>
                  <a:gd name="T20" fmla="*/ 18 w 71"/>
                  <a:gd name="T21" fmla="*/ 94 h 95"/>
                  <a:gd name="T22" fmla="*/ 12 w 71"/>
                  <a:gd name="T23" fmla="*/ 90 h 95"/>
                  <a:gd name="T24" fmla="*/ 7 w 71"/>
                  <a:gd name="T25" fmla="*/ 85 h 95"/>
                  <a:gd name="T26" fmla="*/ 3 w 71"/>
                  <a:gd name="T27" fmla="*/ 79 h 95"/>
                  <a:gd name="T28" fmla="*/ 1 w 71"/>
                  <a:gd name="T29" fmla="*/ 71 h 95"/>
                  <a:gd name="T30" fmla="*/ 0 w 71"/>
                  <a:gd name="T31" fmla="*/ 63 h 95"/>
                  <a:gd name="T32" fmla="*/ 0 w 71"/>
                  <a:gd name="T33" fmla="*/ 54 h 95"/>
                  <a:gd name="T34" fmla="*/ 1 w 71"/>
                  <a:gd name="T35" fmla="*/ 44 h 95"/>
                  <a:gd name="T36" fmla="*/ 4 w 71"/>
                  <a:gd name="T37" fmla="*/ 36 h 95"/>
                  <a:gd name="T38" fmla="*/ 4 w 71"/>
                  <a:gd name="T39" fmla="*/ 36 h 95"/>
                  <a:gd name="T40" fmla="*/ 8 w 71"/>
                  <a:gd name="T41" fmla="*/ 26 h 95"/>
                  <a:gd name="T42" fmla="*/ 13 w 71"/>
                  <a:gd name="T43" fmla="*/ 19 h 95"/>
                  <a:gd name="T44" fmla="*/ 19 w 71"/>
                  <a:gd name="T45" fmla="*/ 12 h 95"/>
                  <a:gd name="T46" fmla="*/ 26 w 71"/>
                  <a:gd name="T47" fmla="*/ 7 h 95"/>
                  <a:gd name="T48" fmla="*/ 32 w 71"/>
                  <a:gd name="T49" fmla="*/ 2 h 95"/>
                  <a:gd name="T50" fmla="*/ 39 w 71"/>
                  <a:gd name="T51" fmla="*/ 1 h 95"/>
                  <a:gd name="T52" fmla="*/ 46 w 71"/>
                  <a:gd name="T53" fmla="*/ 0 h 95"/>
                  <a:gd name="T54" fmla="*/ 52 w 71"/>
                  <a:gd name="T55" fmla="*/ 2 h 95"/>
                  <a:gd name="T56" fmla="*/ 52 w 71"/>
                  <a:gd name="T57" fmla="*/ 2 h 95"/>
                  <a:gd name="T58" fmla="*/ 58 w 71"/>
                  <a:gd name="T59" fmla="*/ 4 h 95"/>
                  <a:gd name="T60" fmla="*/ 63 w 71"/>
                  <a:gd name="T61" fmla="*/ 10 h 95"/>
                  <a:gd name="T62" fmla="*/ 67 w 71"/>
                  <a:gd name="T63" fmla="*/ 16 h 95"/>
                  <a:gd name="T64" fmla="*/ 69 w 71"/>
                  <a:gd name="T65" fmla="*/ 24 h 95"/>
                  <a:gd name="T66" fmla="*/ 71 w 71"/>
                  <a:gd name="T67" fmla="*/ 32 h 95"/>
                  <a:gd name="T68" fmla="*/ 71 w 71"/>
                  <a:gd name="T69" fmla="*/ 41 h 95"/>
                  <a:gd name="T70" fmla="*/ 69 w 71"/>
                  <a:gd name="T71" fmla="*/ 50 h 95"/>
                  <a:gd name="T72" fmla="*/ 66 w 71"/>
                  <a:gd name="T73" fmla="*/ 60 h 95"/>
                  <a:gd name="T74" fmla="*/ 66 w 71"/>
                  <a:gd name="T75" fmla="*/ 6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1" h="95">
                    <a:moveTo>
                      <a:pt x="66" y="60"/>
                    </a:moveTo>
                    <a:lnTo>
                      <a:pt x="66" y="60"/>
                    </a:lnTo>
                    <a:lnTo>
                      <a:pt x="62" y="68"/>
                    </a:lnTo>
                    <a:lnTo>
                      <a:pt x="56" y="77"/>
                    </a:lnTo>
                    <a:lnTo>
                      <a:pt x="51" y="83"/>
                    </a:lnTo>
                    <a:lnTo>
                      <a:pt x="44" y="89"/>
                    </a:lnTo>
                    <a:lnTo>
                      <a:pt x="38" y="92"/>
                    </a:lnTo>
                    <a:lnTo>
                      <a:pt x="31" y="95"/>
                    </a:lnTo>
                    <a:lnTo>
                      <a:pt x="24" y="95"/>
                    </a:lnTo>
                    <a:lnTo>
                      <a:pt x="18" y="94"/>
                    </a:lnTo>
                    <a:lnTo>
                      <a:pt x="18" y="94"/>
                    </a:lnTo>
                    <a:lnTo>
                      <a:pt x="12" y="90"/>
                    </a:lnTo>
                    <a:lnTo>
                      <a:pt x="7" y="85"/>
                    </a:lnTo>
                    <a:lnTo>
                      <a:pt x="3" y="79"/>
                    </a:lnTo>
                    <a:lnTo>
                      <a:pt x="1" y="71"/>
                    </a:lnTo>
                    <a:lnTo>
                      <a:pt x="0" y="63"/>
                    </a:lnTo>
                    <a:lnTo>
                      <a:pt x="0" y="54"/>
                    </a:lnTo>
                    <a:lnTo>
                      <a:pt x="1" y="44"/>
                    </a:lnTo>
                    <a:lnTo>
                      <a:pt x="4" y="36"/>
                    </a:lnTo>
                    <a:lnTo>
                      <a:pt x="4" y="36"/>
                    </a:lnTo>
                    <a:lnTo>
                      <a:pt x="8" y="26"/>
                    </a:lnTo>
                    <a:lnTo>
                      <a:pt x="13" y="19"/>
                    </a:lnTo>
                    <a:lnTo>
                      <a:pt x="19" y="12"/>
                    </a:lnTo>
                    <a:lnTo>
                      <a:pt x="26" y="7"/>
                    </a:lnTo>
                    <a:lnTo>
                      <a:pt x="32" y="2"/>
                    </a:lnTo>
                    <a:lnTo>
                      <a:pt x="39" y="1"/>
                    </a:lnTo>
                    <a:lnTo>
                      <a:pt x="46" y="0"/>
                    </a:lnTo>
                    <a:lnTo>
                      <a:pt x="52" y="2"/>
                    </a:lnTo>
                    <a:lnTo>
                      <a:pt x="52" y="2"/>
                    </a:lnTo>
                    <a:lnTo>
                      <a:pt x="58" y="4"/>
                    </a:lnTo>
                    <a:lnTo>
                      <a:pt x="63" y="10"/>
                    </a:lnTo>
                    <a:lnTo>
                      <a:pt x="67" y="16"/>
                    </a:lnTo>
                    <a:lnTo>
                      <a:pt x="69" y="24"/>
                    </a:lnTo>
                    <a:lnTo>
                      <a:pt x="71" y="32"/>
                    </a:lnTo>
                    <a:lnTo>
                      <a:pt x="71" y="41"/>
                    </a:lnTo>
                    <a:lnTo>
                      <a:pt x="69" y="50"/>
                    </a:lnTo>
                    <a:lnTo>
                      <a:pt x="66" y="60"/>
                    </a:lnTo>
                    <a:lnTo>
                      <a:pt x="66" y="6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endParaRPr lang="en-US"/>
              </a:p>
            </p:txBody>
          </p:sp>
          <p:sp>
            <p:nvSpPr>
              <p:cNvPr id="74" name="îś1ïḋè">
                <a:extLst>
                  <a:ext uri="{FF2B5EF4-FFF2-40B4-BE49-F238E27FC236}">
                    <a16:creationId xmlns:a16="http://schemas.microsoft.com/office/drawing/2014/main" id="{A1352227-1369-4BA6-A18B-E675F0F59EE4}"/>
                  </a:ext>
                </a:extLst>
              </p:cNvPr>
              <p:cNvSpPr/>
              <p:nvPr/>
            </p:nvSpPr>
            <p:spPr bwMode="auto">
              <a:xfrm>
                <a:off x="5033348" y="3181880"/>
                <a:ext cx="125584" cy="118408"/>
              </a:xfrm>
              <a:custGeom>
                <a:avLst/>
                <a:gdLst>
                  <a:gd name="T0" fmla="*/ 71 w 71"/>
                  <a:gd name="T1" fmla="*/ 0 h 66"/>
                  <a:gd name="T2" fmla="*/ 71 w 71"/>
                  <a:gd name="T3" fmla="*/ 0 h 66"/>
                  <a:gd name="T4" fmla="*/ 67 w 71"/>
                  <a:gd name="T5" fmla="*/ 10 h 66"/>
                  <a:gd name="T6" fmla="*/ 61 w 71"/>
                  <a:gd name="T7" fmla="*/ 21 h 66"/>
                  <a:gd name="T8" fmla="*/ 57 w 71"/>
                  <a:gd name="T9" fmla="*/ 26 h 66"/>
                  <a:gd name="T10" fmla="*/ 54 w 71"/>
                  <a:gd name="T11" fmla="*/ 31 h 66"/>
                  <a:gd name="T12" fmla="*/ 49 w 71"/>
                  <a:gd name="T13" fmla="*/ 34 h 66"/>
                  <a:gd name="T14" fmla="*/ 43 w 71"/>
                  <a:gd name="T15" fmla="*/ 37 h 66"/>
                  <a:gd name="T16" fmla="*/ 43 w 71"/>
                  <a:gd name="T17" fmla="*/ 37 h 66"/>
                  <a:gd name="T18" fmla="*/ 34 w 71"/>
                  <a:gd name="T19" fmla="*/ 39 h 66"/>
                  <a:gd name="T20" fmla="*/ 27 w 71"/>
                  <a:gd name="T21" fmla="*/ 38 h 66"/>
                  <a:gd name="T22" fmla="*/ 20 w 71"/>
                  <a:gd name="T23" fmla="*/ 37 h 66"/>
                  <a:gd name="T24" fmla="*/ 14 w 71"/>
                  <a:gd name="T25" fmla="*/ 34 h 66"/>
                  <a:gd name="T26" fmla="*/ 9 w 71"/>
                  <a:gd name="T27" fmla="*/ 31 h 66"/>
                  <a:gd name="T28" fmla="*/ 4 w 71"/>
                  <a:gd name="T29" fmla="*/ 27 h 66"/>
                  <a:gd name="T30" fmla="*/ 0 w 71"/>
                  <a:gd name="T31" fmla="*/ 21 h 66"/>
                  <a:gd name="T32" fmla="*/ 0 w 71"/>
                  <a:gd name="T33" fmla="*/ 21 h 66"/>
                  <a:gd name="T34" fmla="*/ 0 w 71"/>
                  <a:gd name="T35" fmla="*/ 28 h 66"/>
                  <a:gd name="T36" fmla="*/ 0 w 71"/>
                  <a:gd name="T37" fmla="*/ 36 h 66"/>
                  <a:gd name="T38" fmla="*/ 1 w 71"/>
                  <a:gd name="T39" fmla="*/ 42 h 66"/>
                  <a:gd name="T40" fmla="*/ 2 w 71"/>
                  <a:gd name="T41" fmla="*/ 48 h 66"/>
                  <a:gd name="T42" fmla="*/ 4 w 71"/>
                  <a:gd name="T43" fmla="*/ 54 h 66"/>
                  <a:gd name="T44" fmla="*/ 8 w 71"/>
                  <a:gd name="T45" fmla="*/ 59 h 66"/>
                  <a:gd name="T46" fmla="*/ 13 w 71"/>
                  <a:gd name="T47" fmla="*/ 62 h 66"/>
                  <a:gd name="T48" fmla="*/ 18 w 71"/>
                  <a:gd name="T49" fmla="*/ 65 h 66"/>
                  <a:gd name="T50" fmla="*/ 18 w 71"/>
                  <a:gd name="T51" fmla="*/ 65 h 66"/>
                  <a:gd name="T52" fmla="*/ 24 w 71"/>
                  <a:gd name="T53" fmla="*/ 66 h 66"/>
                  <a:gd name="T54" fmla="*/ 31 w 71"/>
                  <a:gd name="T55" fmla="*/ 66 h 66"/>
                  <a:gd name="T56" fmla="*/ 38 w 71"/>
                  <a:gd name="T57" fmla="*/ 63 h 66"/>
                  <a:gd name="T58" fmla="*/ 44 w 71"/>
                  <a:gd name="T59" fmla="*/ 60 h 66"/>
                  <a:gd name="T60" fmla="*/ 51 w 71"/>
                  <a:gd name="T61" fmla="*/ 54 h 66"/>
                  <a:gd name="T62" fmla="*/ 56 w 71"/>
                  <a:gd name="T63" fmla="*/ 48 h 66"/>
                  <a:gd name="T64" fmla="*/ 62 w 71"/>
                  <a:gd name="T65" fmla="*/ 39 h 66"/>
                  <a:gd name="T66" fmla="*/ 66 w 71"/>
                  <a:gd name="T67" fmla="*/ 31 h 66"/>
                  <a:gd name="T68" fmla="*/ 66 w 71"/>
                  <a:gd name="T69" fmla="*/ 31 h 66"/>
                  <a:gd name="T70" fmla="*/ 68 w 71"/>
                  <a:gd name="T71" fmla="*/ 22 h 66"/>
                  <a:gd name="T72" fmla="*/ 71 w 71"/>
                  <a:gd name="T73" fmla="*/ 14 h 66"/>
                  <a:gd name="T74" fmla="*/ 71 w 71"/>
                  <a:gd name="T75" fmla="*/ 7 h 66"/>
                  <a:gd name="T76" fmla="*/ 71 w 71"/>
                  <a:gd name="T77" fmla="*/ 0 h 66"/>
                  <a:gd name="T78" fmla="*/ 71 w 71"/>
                  <a:gd name="T7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1" h="66">
                    <a:moveTo>
                      <a:pt x="71" y="0"/>
                    </a:moveTo>
                    <a:lnTo>
                      <a:pt x="71" y="0"/>
                    </a:lnTo>
                    <a:lnTo>
                      <a:pt x="67" y="10"/>
                    </a:lnTo>
                    <a:lnTo>
                      <a:pt x="61" y="21"/>
                    </a:lnTo>
                    <a:lnTo>
                      <a:pt x="57" y="26"/>
                    </a:lnTo>
                    <a:lnTo>
                      <a:pt x="54" y="31"/>
                    </a:lnTo>
                    <a:lnTo>
                      <a:pt x="49" y="34"/>
                    </a:lnTo>
                    <a:lnTo>
                      <a:pt x="43" y="37"/>
                    </a:lnTo>
                    <a:lnTo>
                      <a:pt x="43" y="37"/>
                    </a:lnTo>
                    <a:lnTo>
                      <a:pt x="34" y="39"/>
                    </a:lnTo>
                    <a:lnTo>
                      <a:pt x="27" y="38"/>
                    </a:lnTo>
                    <a:lnTo>
                      <a:pt x="20" y="37"/>
                    </a:lnTo>
                    <a:lnTo>
                      <a:pt x="14" y="34"/>
                    </a:lnTo>
                    <a:lnTo>
                      <a:pt x="9" y="31"/>
                    </a:lnTo>
                    <a:lnTo>
                      <a:pt x="4" y="27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0" y="28"/>
                    </a:lnTo>
                    <a:lnTo>
                      <a:pt x="0" y="36"/>
                    </a:lnTo>
                    <a:lnTo>
                      <a:pt x="1" y="42"/>
                    </a:lnTo>
                    <a:lnTo>
                      <a:pt x="2" y="48"/>
                    </a:lnTo>
                    <a:lnTo>
                      <a:pt x="4" y="54"/>
                    </a:lnTo>
                    <a:lnTo>
                      <a:pt x="8" y="59"/>
                    </a:lnTo>
                    <a:lnTo>
                      <a:pt x="13" y="62"/>
                    </a:lnTo>
                    <a:lnTo>
                      <a:pt x="18" y="65"/>
                    </a:lnTo>
                    <a:lnTo>
                      <a:pt x="18" y="65"/>
                    </a:lnTo>
                    <a:lnTo>
                      <a:pt x="24" y="66"/>
                    </a:lnTo>
                    <a:lnTo>
                      <a:pt x="31" y="66"/>
                    </a:lnTo>
                    <a:lnTo>
                      <a:pt x="38" y="63"/>
                    </a:lnTo>
                    <a:lnTo>
                      <a:pt x="44" y="60"/>
                    </a:lnTo>
                    <a:lnTo>
                      <a:pt x="51" y="54"/>
                    </a:lnTo>
                    <a:lnTo>
                      <a:pt x="56" y="48"/>
                    </a:lnTo>
                    <a:lnTo>
                      <a:pt x="62" y="39"/>
                    </a:lnTo>
                    <a:lnTo>
                      <a:pt x="66" y="31"/>
                    </a:lnTo>
                    <a:lnTo>
                      <a:pt x="66" y="31"/>
                    </a:lnTo>
                    <a:lnTo>
                      <a:pt x="68" y="22"/>
                    </a:lnTo>
                    <a:lnTo>
                      <a:pt x="71" y="14"/>
                    </a:lnTo>
                    <a:lnTo>
                      <a:pt x="71" y="7"/>
                    </a:lnTo>
                    <a:lnTo>
                      <a:pt x="71" y="0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endParaRPr lang="en-US"/>
              </a:p>
            </p:txBody>
          </p:sp>
          <p:sp>
            <p:nvSpPr>
              <p:cNvPr id="75" name="iṩḷïḍé">
                <a:extLst>
                  <a:ext uri="{FF2B5EF4-FFF2-40B4-BE49-F238E27FC236}">
                    <a16:creationId xmlns:a16="http://schemas.microsoft.com/office/drawing/2014/main" id="{9005D1B2-C6C9-4A8F-AA14-E048A695A66F}"/>
                  </a:ext>
                </a:extLst>
              </p:cNvPr>
              <p:cNvSpPr/>
              <p:nvPr/>
            </p:nvSpPr>
            <p:spPr bwMode="auto">
              <a:xfrm>
                <a:off x="5083581" y="3189056"/>
                <a:ext cx="46646" cy="64585"/>
              </a:xfrm>
              <a:custGeom>
                <a:avLst/>
                <a:gdLst>
                  <a:gd name="T0" fmla="*/ 24 w 27"/>
                  <a:gd name="T1" fmla="*/ 23 h 35"/>
                  <a:gd name="T2" fmla="*/ 24 w 27"/>
                  <a:gd name="T3" fmla="*/ 23 h 35"/>
                  <a:gd name="T4" fmla="*/ 21 w 27"/>
                  <a:gd name="T5" fmla="*/ 29 h 35"/>
                  <a:gd name="T6" fmla="*/ 16 w 27"/>
                  <a:gd name="T7" fmla="*/ 34 h 35"/>
                  <a:gd name="T8" fmla="*/ 10 w 27"/>
                  <a:gd name="T9" fmla="*/ 35 h 35"/>
                  <a:gd name="T10" fmla="*/ 7 w 27"/>
                  <a:gd name="T11" fmla="*/ 35 h 35"/>
                  <a:gd name="T12" fmla="*/ 5 w 27"/>
                  <a:gd name="T13" fmla="*/ 35 h 35"/>
                  <a:gd name="T14" fmla="*/ 5 w 27"/>
                  <a:gd name="T15" fmla="*/ 35 h 35"/>
                  <a:gd name="T16" fmla="*/ 4 w 27"/>
                  <a:gd name="T17" fmla="*/ 34 h 35"/>
                  <a:gd name="T18" fmla="*/ 1 w 27"/>
                  <a:gd name="T19" fmla="*/ 32 h 35"/>
                  <a:gd name="T20" fmla="*/ 0 w 27"/>
                  <a:gd name="T21" fmla="*/ 27 h 35"/>
                  <a:gd name="T22" fmla="*/ 0 w 27"/>
                  <a:gd name="T23" fmla="*/ 20 h 35"/>
                  <a:gd name="T24" fmla="*/ 3 w 27"/>
                  <a:gd name="T25" fmla="*/ 12 h 35"/>
                  <a:gd name="T26" fmla="*/ 3 w 27"/>
                  <a:gd name="T27" fmla="*/ 12 h 35"/>
                  <a:gd name="T28" fmla="*/ 6 w 27"/>
                  <a:gd name="T29" fmla="*/ 6 h 35"/>
                  <a:gd name="T30" fmla="*/ 11 w 27"/>
                  <a:gd name="T31" fmla="*/ 3 h 35"/>
                  <a:gd name="T32" fmla="*/ 16 w 27"/>
                  <a:gd name="T33" fmla="*/ 0 h 35"/>
                  <a:gd name="T34" fmla="*/ 18 w 27"/>
                  <a:gd name="T35" fmla="*/ 0 h 35"/>
                  <a:gd name="T36" fmla="*/ 21 w 27"/>
                  <a:gd name="T37" fmla="*/ 2 h 35"/>
                  <a:gd name="T38" fmla="*/ 21 w 27"/>
                  <a:gd name="T39" fmla="*/ 2 h 35"/>
                  <a:gd name="T40" fmla="*/ 23 w 27"/>
                  <a:gd name="T41" fmla="*/ 3 h 35"/>
                  <a:gd name="T42" fmla="*/ 24 w 27"/>
                  <a:gd name="T43" fmla="*/ 4 h 35"/>
                  <a:gd name="T44" fmla="*/ 27 w 27"/>
                  <a:gd name="T45" fmla="*/ 10 h 35"/>
                  <a:gd name="T46" fmla="*/ 27 w 27"/>
                  <a:gd name="T47" fmla="*/ 16 h 35"/>
                  <a:gd name="T48" fmla="*/ 24 w 27"/>
                  <a:gd name="T49" fmla="*/ 23 h 35"/>
                  <a:gd name="T50" fmla="*/ 24 w 27"/>
                  <a:gd name="T51" fmla="*/ 2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7" h="35">
                    <a:moveTo>
                      <a:pt x="24" y="23"/>
                    </a:moveTo>
                    <a:lnTo>
                      <a:pt x="24" y="23"/>
                    </a:lnTo>
                    <a:lnTo>
                      <a:pt x="21" y="29"/>
                    </a:lnTo>
                    <a:lnTo>
                      <a:pt x="16" y="34"/>
                    </a:lnTo>
                    <a:lnTo>
                      <a:pt x="10" y="35"/>
                    </a:lnTo>
                    <a:lnTo>
                      <a:pt x="7" y="35"/>
                    </a:lnTo>
                    <a:lnTo>
                      <a:pt x="5" y="35"/>
                    </a:lnTo>
                    <a:lnTo>
                      <a:pt x="5" y="35"/>
                    </a:lnTo>
                    <a:lnTo>
                      <a:pt x="4" y="34"/>
                    </a:lnTo>
                    <a:lnTo>
                      <a:pt x="1" y="32"/>
                    </a:lnTo>
                    <a:lnTo>
                      <a:pt x="0" y="27"/>
                    </a:lnTo>
                    <a:lnTo>
                      <a:pt x="0" y="20"/>
                    </a:lnTo>
                    <a:lnTo>
                      <a:pt x="3" y="12"/>
                    </a:lnTo>
                    <a:lnTo>
                      <a:pt x="3" y="12"/>
                    </a:lnTo>
                    <a:lnTo>
                      <a:pt x="6" y="6"/>
                    </a:lnTo>
                    <a:lnTo>
                      <a:pt x="11" y="3"/>
                    </a:lnTo>
                    <a:lnTo>
                      <a:pt x="16" y="0"/>
                    </a:lnTo>
                    <a:lnTo>
                      <a:pt x="18" y="0"/>
                    </a:lnTo>
                    <a:lnTo>
                      <a:pt x="21" y="2"/>
                    </a:lnTo>
                    <a:lnTo>
                      <a:pt x="21" y="2"/>
                    </a:lnTo>
                    <a:lnTo>
                      <a:pt x="23" y="3"/>
                    </a:lnTo>
                    <a:lnTo>
                      <a:pt x="24" y="4"/>
                    </a:lnTo>
                    <a:lnTo>
                      <a:pt x="27" y="10"/>
                    </a:lnTo>
                    <a:lnTo>
                      <a:pt x="27" y="16"/>
                    </a:lnTo>
                    <a:lnTo>
                      <a:pt x="24" y="23"/>
                    </a:lnTo>
                    <a:lnTo>
                      <a:pt x="24" y="2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endParaRPr lang="en-US"/>
              </a:p>
            </p:txBody>
          </p:sp>
          <p:sp>
            <p:nvSpPr>
              <p:cNvPr id="76" name="îṣḻïḓè">
                <a:extLst>
                  <a:ext uri="{FF2B5EF4-FFF2-40B4-BE49-F238E27FC236}">
                    <a16:creationId xmlns:a16="http://schemas.microsoft.com/office/drawing/2014/main" id="{92A9CC77-C531-4A42-A392-4DD231C3A82B}"/>
                  </a:ext>
                </a:extLst>
              </p:cNvPr>
              <p:cNvSpPr/>
              <p:nvPr/>
            </p:nvSpPr>
            <p:spPr bwMode="auto">
              <a:xfrm>
                <a:off x="3953338" y="2887657"/>
                <a:ext cx="28705" cy="32294"/>
              </a:xfrm>
              <a:custGeom>
                <a:avLst/>
                <a:gdLst>
                  <a:gd name="T0" fmla="*/ 0 w 17"/>
                  <a:gd name="T1" fmla="*/ 3 h 18"/>
                  <a:gd name="T2" fmla="*/ 13 w 17"/>
                  <a:gd name="T3" fmla="*/ 18 h 18"/>
                  <a:gd name="T4" fmla="*/ 13 w 17"/>
                  <a:gd name="T5" fmla="*/ 18 h 18"/>
                  <a:gd name="T6" fmla="*/ 14 w 17"/>
                  <a:gd name="T7" fmla="*/ 11 h 18"/>
                  <a:gd name="T8" fmla="*/ 15 w 17"/>
                  <a:gd name="T9" fmla="*/ 5 h 18"/>
                  <a:gd name="T10" fmla="*/ 17 w 17"/>
                  <a:gd name="T11" fmla="*/ 0 h 18"/>
                  <a:gd name="T12" fmla="*/ 0 w 17"/>
                  <a:gd name="T13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18">
                    <a:moveTo>
                      <a:pt x="0" y="3"/>
                    </a:moveTo>
                    <a:lnTo>
                      <a:pt x="13" y="18"/>
                    </a:lnTo>
                    <a:lnTo>
                      <a:pt x="13" y="18"/>
                    </a:lnTo>
                    <a:lnTo>
                      <a:pt x="14" y="11"/>
                    </a:lnTo>
                    <a:lnTo>
                      <a:pt x="15" y="5"/>
                    </a:lnTo>
                    <a:lnTo>
                      <a:pt x="17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endParaRPr lang="en-US"/>
              </a:p>
            </p:txBody>
          </p:sp>
          <p:sp>
            <p:nvSpPr>
              <p:cNvPr id="77" name="íSlïḋê">
                <a:extLst>
                  <a:ext uri="{FF2B5EF4-FFF2-40B4-BE49-F238E27FC236}">
                    <a16:creationId xmlns:a16="http://schemas.microsoft.com/office/drawing/2014/main" id="{A63527A0-9923-4F96-843C-99284E7209A6}"/>
                  </a:ext>
                </a:extLst>
              </p:cNvPr>
              <p:cNvSpPr/>
              <p:nvPr/>
            </p:nvSpPr>
            <p:spPr bwMode="auto">
              <a:xfrm>
                <a:off x="4165033" y="2747721"/>
                <a:ext cx="233226" cy="104055"/>
              </a:xfrm>
              <a:custGeom>
                <a:avLst/>
                <a:gdLst>
                  <a:gd name="T0" fmla="*/ 40 w 129"/>
                  <a:gd name="T1" fmla="*/ 50 h 57"/>
                  <a:gd name="T2" fmla="*/ 40 w 129"/>
                  <a:gd name="T3" fmla="*/ 50 h 57"/>
                  <a:gd name="T4" fmla="*/ 53 w 129"/>
                  <a:gd name="T5" fmla="*/ 54 h 57"/>
                  <a:gd name="T6" fmla="*/ 66 w 129"/>
                  <a:gd name="T7" fmla="*/ 56 h 57"/>
                  <a:gd name="T8" fmla="*/ 81 w 129"/>
                  <a:gd name="T9" fmla="*/ 57 h 57"/>
                  <a:gd name="T10" fmla="*/ 94 w 129"/>
                  <a:gd name="T11" fmla="*/ 56 h 57"/>
                  <a:gd name="T12" fmla="*/ 106 w 129"/>
                  <a:gd name="T13" fmla="*/ 55 h 57"/>
                  <a:gd name="T14" fmla="*/ 115 w 129"/>
                  <a:gd name="T15" fmla="*/ 51 h 57"/>
                  <a:gd name="T16" fmla="*/ 120 w 129"/>
                  <a:gd name="T17" fmla="*/ 50 h 57"/>
                  <a:gd name="T18" fmla="*/ 124 w 129"/>
                  <a:gd name="T19" fmla="*/ 47 h 57"/>
                  <a:gd name="T20" fmla="*/ 126 w 129"/>
                  <a:gd name="T21" fmla="*/ 44 h 57"/>
                  <a:gd name="T22" fmla="*/ 127 w 129"/>
                  <a:gd name="T23" fmla="*/ 41 h 57"/>
                  <a:gd name="T24" fmla="*/ 127 w 129"/>
                  <a:gd name="T25" fmla="*/ 41 h 57"/>
                  <a:gd name="T26" fmla="*/ 129 w 129"/>
                  <a:gd name="T27" fmla="*/ 33 h 57"/>
                  <a:gd name="T28" fmla="*/ 127 w 129"/>
                  <a:gd name="T29" fmla="*/ 26 h 57"/>
                  <a:gd name="T30" fmla="*/ 126 w 129"/>
                  <a:gd name="T31" fmla="*/ 19 h 57"/>
                  <a:gd name="T32" fmla="*/ 124 w 129"/>
                  <a:gd name="T33" fmla="*/ 13 h 57"/>
                  <a:gd name="T34" fmla="*/ 124 w 129"/>
                  <a:gd name="T35" fmla="*/ 13 h 57"/>
                  <a:gd name="T36" fmla="*/ 108 w 129"/>
                  <a:gd name="T37" fmla="*/ 14 h 57"/>
                  <a:gd name="T38" fmla="*/ 93 w 129"/>
                  <a:gd name="T39" fmla="*/ 15 h 57"/>
                  <a:gd name="T40" fmla="*/ 78 w 129"/>
                  <a:gd name="T41" fmla="*/ 15 h 57"/>
                  <a:gd name="T42" fmla="*/ 62 w 129"/>
                  <a:gd name="T43" fmla="*/ 14 h 57"/>
                  <a:gd name="T44" fmla="*/ 47 w 129"/>
                  <a:gd name="T45" fmla="*/ 13 h 57"/>
                  <a:gd name="T46" fmla="*/ 31 w 129"/>
                  <a:gd name="T47" fmla="*/ 9 h 57"/>
                  <a:gd name="T48" fmla="*/ 16 w 129"/>
                  <a:gd name="T49" fmla="*/ 4 h 57"/>
                  <a:gd name="T50" fmla="*/ 0 w 129"/>
                  <a:gd name="T51" fmla="*/ 0 h 57"/>
                  <a:gd name="T52" fmla="*/ 0 w 129"/>
                  <a:gd name="T53" fmla="*/ 0 h 57"/>
                  <a:gd name="T54" fmla="*/ 0 w 129"/>
                  <a:gd name="T55" fmla="*/ 6 h 57"/>
                  <a:gd name="T56" fmla="*/ 1 w 129"/>
                  <a:gd name="T57" fmla="*/ 13 h 57"/>
                  <a:gd name="T58" fmla="*/ 2 w 129"/>
                  <a:gd name="T59" fmla="*/ 20 h 57"/>
                  <a:gd name="T60" fmla="*/ 6 w 129"/>
                  <a:gd name="T61" fmla="*/ 27 h 57"/>
                  <a:gd name="T62" fmla="*/ 11 w 129"/>
                  <a:gd name="T63" fmla="*/ 33 h 57"/>
                  <a:gd name="T64" fmla="*/ 18 w 129"/>
                  <a:gd name="T65" fmla="*/ 39 h 57"/>
                  <a:gd name="T66" fmla="*/ 28 w 129"/>
                  <a:gd name="T67" fmla="*/ 45 h 57"/>
                  <a:gd name="T68" fmla="*/ 40 w 129"/>
                  <a:gd name="T69" fmla="*/ 50 h 57"/>
                  <a:gd name="T70" fmla="*/ 40 w 129"/>
                  <a:gd name="T71" fmla="*/ 5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9" h="57">
                    <a:moveTo>
                      <a:pt x="40" y="50"/>
                    </a:moveTo>
                    <a:lnTo>
                      <a:pt x="40" y="50"/>
                    </a:lnTo>
                    <a:lnTo>
                      <a:pt x="53" y="54"/>
                    </a:lnTo>
                    <a:lnTo>
                      <a:pt x="66" y="56"/>
                    </a:lnTo>
                    <a:lnTo>
                      <a:pt x="81" y="57"/>
                    </a:lnTo>
                    <a:lnTo>
                      <a:pt x="94" y="56"/>
                    </a:lnTo>
                    <a:lnTo>
                      <a:pt x="106" y="55"/>
                    </a:lnTo>
                    <a:lnTo>
                      <a:pt x="115" y="51"/>
                    </a:lnTo>
                    <a:lnTo>
                      <a:pt x="120" y="50"/>
                    </a:lnTo>
                    <a:lnTo>
                      <a:pt x="124" y="47"/>
                    </a:lnTo>
                    <a:lnTo>
                      <a:pt x="126" y="44"/>
                    </a:lnTo>
                    <a:lnTo>
                      <a:pt x="127" y="41"/>
                    </a:lnTo>
                    <a:lnTo>
                      <a:pt x="127" y="41"/>
                    </a:lnTo>
                    <a:lnTo>
                      <a:pt x="129" y="33"/>
                    </a:lnTo>
                    <a:lnTo>
                      <a:pt x="127" y="26"/>
                    </a:lnTo>
                    <a:lnTo>
                      <a:pt x="126" y="19"/>
                    </a:lnTo>
                    <a:lnTo>
                      <a:pt x="124" y="13"/>
                    </a:lnTo>
                    <a:lnTo>
                      <a:pt x="124" y="13"/>
                    </a:lnTo>
                    <a:lnTo>
                      <a:pt x="108" y="14"/>
                    </a:lnTo>
                    <a:lnTo>
                      <a:pt x="93" y="15"/>
                    </a:lnTo>
                    <a:lnTo>
                      <a:pt x="78" y="15"/>
                    </a:lnTo>
                    <a:lnTo>
                      <a:pt x="62" y="14"/>
                    </a:lnTo>
                    <a:lnTo>
                      <a:pt x="47" y="13"/>
                    </a:lnTo>
                    <a:lnTo>
                      <a:pt x="31" y="9"/>
                    </a:lnTo>
                    <a:lnTo>
                      <a:pt x="16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1" y="13"/>
                    </a:lnTo>
                    <a:lnTo>
                      <a:pt x="2" y="20"/>
                    </a:lnTo>
                    <a:lnTo>
                      <a:pt x="6" y="27"/>
                    </a:lnTo>
                    <a:lnTo>
                      <a:pt x="11" y="33"/>
                    </a:lnTo>
                    <a:lnTo>
                      <a:pt x="18" y="39"/>
                    </a:lnTo>
                    <a:lnTo>
                      <a:pt x="28" y="45"/>
                    </a:lnTo>
                    <a:lnTo>
                      <a:pt x="40" y="50"/>
                    </a:lnTo>
                    <a:lnTo>
                      <a:pt x="40" y="5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endParaRPr lang="en-US"/>
              </a:p>
            </p:txBody>
          </p:sp>
          <p:sp>
            <p:nvSpPr>
              <p:cNvPr id="78" name="íṣľíḍe">
                <a:extLst>
                  <a:ext uri="{FF2B5EF4-FFF2-40B4-BE49-F238E27FC236}">
                    <a16:creationId xmlns:a16="http://schemas.microsoft.com/office/drawing/2014/main" id="{BE75B658-C2E9-46E7-B43C-6DDD991FEFA1}"/>
                  </a:ext>
                </a:extLst>
              </p:cNvPr>
              <p:cNvSpPr/>
              <p:nvPr/>
            </p:nvSpPr>
            <p:spPr bwMode="auto">
              <a:xfrm>
                <a:off x="3999982" y="2977358"/>
                <a:ext cx="814495" cy="1130245"/>
              </a:xfrm>
              <a:custGeom>
                <a:avLst/>
                <a:gdLst>
                  <a:gd name="T0" fmla="*/ 454 w 455"/>
                  <a:gd name="T1" fmla="*/ 525 h 630"/>
                  <a:gd name="T2" fmla="*/ 451 w 455"/>
                  <a:gd name="T3" fmla="*/ 495 h 630"/>
                  <a:gd name="T4" fmla="*/ 445 w 455"/>
                  <a:gd name="T5" fmla="*/ 465 h 630"/>
                  <a:gd name="T6" fmla="*/ 426 w 455"/>
                  <a:gd name="T7" fmla="*/ 411 h 630"/>
                  <a:gd name="T8" fmla="*/ 402 w 455"/>
                  <a:gd name="T9" fmla="*/ 365 h 630"/>
                  <a:gd name="T10" fmla="*/ 382 w 455"/>
                  <a:gd name="T11" fmla="*/ 342 h 630"/>
                  <a:gd name="T12" fmla="*/ 376 w 455"/>
                  <a:gd name="T13" fmla="*/ 336 h 630"/>
                  <a:gd name="T14" fmla="*/ 338 w 455"/>
                  <a:gd name="T15" fmla="*/ 304 h 630"/>
                  <a:gd name="T16" fmla="*/ 315 w 455"/>
                  <a:gd name="T17" fmla="*/ 281 h 630"/>
                  <a:gd name="T18" fmla="*/ 315 w 455"/>
                  <a:gd name="T19" fmla="*/ 283 h 630"/>
                  <a:gd name="T20" fmla="*/ 296 w 455"/>
                  <a:gd name="T21" fmla="*/ 268 h 630"/>
                  <a:gd name="T22" fmla="*/ 264 w 455"/>
                  <a:gd name="T23" fmla="*/ 248 h 630"/>
                  <a:gd name="T24" fmla="*/ 240 w 455"/>
                  <a:gd name="T25" fmla="*/ 225 h 630"/>
                  <a:gd name="T26" fmla="*/ 226 w 455"/>
                  <a:gd name="T27" fmla="*/ 209 h 630"/>
                  <a:gd name="T28" fmla="*/ 215 w 455"/>
                  <a:gd name="T29" fmla="*/ 187 h 630"/>
                  <a:gd name="T30" fmla="*/ 196 w 455"/>
                  <a:gd name="T31" fmla="*/ 138 h 630"/>
                  <a:gd name="T32" fmla="*/ 181 w 455"/>
                  <a:gd name="T33" fmla="*/ 98 h 630"/>
                  <a:gd name="T34" fmla="*/ 166 w 455"/>
                  <a:gd name="T35" fmla="*/ 73 h 630"/>
                  <a:gd name="T36" fmla="*/ 148 w 455"/>
                  <a:gd name="T37" fmla="*/ 50 h 630"/>
                  <a:gd name="T38" fmla="*/ 123 w 455"/>
                  <a:gd name="T39" fmla="*/ 28 h 630"/>
                  <a:gd name="T40" fmla="*/ 108 w 455"/>
                  <a:gd name="T41" fmla="*/ 20 h 630"/>
                  <a:gd name="T42" fmla="*/ 79 w 455"/>
                  <a:gd name="T43" fmla="*/ 6 h 630"/>
                  <a:gd name="T44" fmla="*/ 55 w 455"/>
                  <a:gd name="T45" fmla="*/ 0 h 630"/>
                  <a:gd name="T46" fmla="*/ 36 w 455"/>
                  <a:gd name="T47" fmla="*/ 2 h 630"/>
                  <a:gd name="T48" fmla="*/ 22 w 455"/>
                  <a:gd name="T49" fmla="*/ 8 h 630"/>
                  <a:gd name="T50" fmla="*/ 11 w 455"/>
                  <a:gd name="T51" fmla="*/ 15 h 630"/>
                  <a:gd name="T52" fmla="*/ 4 w 455"/>
                  <a:gd name="T53" fmla="*/ 24 h 630"/>
                  <a:gd name="T54" fmla="*/ 0 w 455"/>
                  <a:gd name="T55" fmla="*/ 41 h 630"/>
                  <a:gd name="T56" fmla="*/ 1 w 455"/>
                  <a:gd name="T57" fmla="*/ 45 h 630"/>
                  <a:gd name="T58" fmla="*/ 17 w 455"/>
                  <a:gd name="T59" fmla="*/ 67 h 630"/>
                  <a:gd name="T60" fmla="*/ 57 w 455"/>
                  <a:gd name="T61" fmla="*/ 121 h 630"/>
                  <a:gd name="T62" fmla="*/ 94 w 455"/>
                  <a:gd name="T63" fmla="*/ 180 h 630"/>
                  <a:gd name="T64" fmla="*/ 120 w 455"/>
                  <a:gd name="T65" fmla="*/ 229 h 630"/>
                  <a:gd name="T66" fmla="*/ 144 w 455"/>
                  <a:gd name="T67" fmla="*/ 284 h 630"/>
                  <a:gd name="T68" fmla="*/ 155 w 455"/>
                  <a:gd name="T69" fmla="*/ 316 h 630"/>
                  <a:gd name="T70" fmla="*/ 194 w 455"/>
                  <a:gd name="T71" fmla="*/ 426 h 630"/>
                  <a:gd name="T72" fmla="*/ 227 w 455"/>
                  <a:gd name="T73" fmla="*/ 510 h 630"/>
                  <a:gd name="T74" fmla="*/ 243 w 455"/>
                  <a:gd name="T75" fmla="*/ 541 h 630"/>
                  <a:gd name="T76" fmla="*/ 261 w 455"/>
                  <a:gd name="T77" fmla="*/ 566 h 630"/>
                  <a:gd name="T78" fmla="*/ 280 w 455"/>
                  <a:gd name="T79" fmla="*/ 588 h 630"/>
                  <a:gd name="T80" fmla="*/ 302 w 455"/>
                  <a:gd name="T81" fmla="*/ 603 h 630"/>
                  <a:gd name="T82" fmla="*/ 320 w 455"/>
                  <a:gd name="T83" fmla="*/ 614 h 630"/>
                  <a:gd name="T84" fmla="*/ 354 w 455"/>
                  <a:gd name="T85" fmla="*/ 626 h 630"/>
                  <a:gd name="T86" fmla="*/ 382 w 455"/>
                  <a:gd name="T87" fmla="*/ 630 h 630"/>
                  <a:gd name="T88" fmla="*/ 407 w 455"/>
                  <a:gd name="T89" fmla="*/ 629 h 630"/>
                  <a:gd name="T90" fmla="*/ 421 w 455"/>
                  <a:gd name="T91" fmla="*/ 621 h 630"/>
                  <a:gd name="T92" fmla="*/ 437 w 455"/>
                  <a:gd name="T93" fmla="*/ 608 h 630"/>
                  <a:gd name="T94" fmla="*/ 448 w 455"/>
                  <a:gd name="T95" fmla="*/ 591 h 630"/>
                  <a:gd name="T96" fmla="*/ 454 w 455"/>
                  <a:gd name="T97" fmla="*/ 562 h 630"/>
                  <a:gd name="T98" fmla="*/ 454 w 455"/>
                  <a:gd name="T99" fmla="*/ 525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55" h="630">
                    <a:moveTo>
                      <a:pt x="454" y="525"/>
                    </a:moveTo>
                    <a:lnTo>
                      <a:pt x="454" y="525"/>
                    </a:lnTo>
                    <a:lnTo>
                      <a:pt x="454" y="511"/>
                    </a:lnTo>
                    <a:lnTo>
                      <a:pt x="451" y="495"/>
                    </a:lnTo>
                    <a:lnTo>
                      <a:pt x="449" y="481"/>
                    </a:lnTo>
                    <a:lnTo>
                      <a:pt x="445" y="465"/>
                    </a:lnTo>
                    <a:lnTo>
                      <a:pt x="437" y="437"/>
                    </a:lnTo>
                    <a:lnTo>
                      <a:pt x="426" y="411"/>
                    </a:lnTo>
                    <a:lnTo>
                      <a:pt x="414" y="387"/>
                    </a:lnTo>
                    <a:lnTo>
                      <a:pt x="402" y="365"/>
                    </a:lnTo>
                    <a:lnTo>
                      <a:pt x="389" y="348"/>
                    </a:lnTo>
                    <a:lnTo>
                      <a:pt x="382" y="342"/>
                    </a:lnTo>
                    <a:lnTo>
                      <a:pt x="376" y="336"/>
                    </a:lnTo>
                    <a:lnTo>
                      <a:pt x="376" y="336"/>
                    </a:lnTo>
                    <a:lnTo>
                      <a:pt x="356" y="319"/>
                    </a:lnTo>
                    <a:lnTo>
                      <a:pt x="338" y="304"/>
                    </a:lnTo>
                    <a:lnTo>
                      <a:pt x="315" y="281"/>
                    </a:lnTo>
                    <a:lnTo>
                      <a:pt x="315" y="281"/>
                    </a:lnTo>
                    <a:lnTo>
                      <a:pt x="315" y="283"/>
                    </a:lnTo>
                    <a:lnTo>
                      <a:pt x="315" y="283"/>
                    </a:lnTo>
                    <a:lnTo>
                      <a:pt x="306" y="275"/>
                    </a:lnTo>
                    <a:lnTo>
                      <a:pt x="296" y="268"/>
                    </a:lnTo>
                    <a:lnTo>
                      <a:pt x="274" y="256"/>
                    </a:lnTo>
                    <a:lnTo>
                      <a:pt x="264" y="248"/>
                    </a:lnTo>
                    <a:lnTo>
                      <a:pt x="252" y="239"/>
                    </a:lnTo>
                    <a:lnTo>
                      <a:pt x="240" y="225"/>
                    </a:lnTo>
                    <a:lnTo>
                      <a:pt x="226" y="209"/>
                    </a:lnTo>
                    <a:lnTo>
                      <a:pt x="226" y="209"/>
                    </a:lnTo>
                    <a:lnTo>
                      <a:pt x="220" y="198"/>
                    </a:lnTo>
                    <a:lnTo>
                      <a:pt x="215" y="187"/>
                    </a:lnTo>
                    <a:lnTo>
                      <a:pt x="206" y="163"/>
                    </a:lnTo>
                    <a:lnTo>
                      <a:pt x="196" y="138"/>
                    </a:lnTo>
                    <a:lnTo>
                      <a:pt x="187" y="111"/>
                    </a:lnTo>
                    <a:lnTo>
                      <a:pt x="181" y="98"/>
                    </a:lnTo>
                    <a:lnTo>
                      <a:pt x="175" y="86"/>
                    </a:lnTo>
                    <a:lnTo>
                      <a:pt x="166" y="73"/>
                    </a:lnTo>
                    <a:lnTo>
                      <a:pt x="158" y="61"/>
                    </a:lnTo>
                    <a:lnTo>
                      <a:pt x="148" y="50"/>
                    </a:lnTo>
                    <a:lnTo>
                      <a:pt x="136" y="39"/>
                    </a:lnTo>
                    <a:lnTo>
                      <a:pt x="123" y="28"/>
                    </a:lnTo>
                    <a:lnTo>
                      <a:pt x="108" y="20"/>
                    </a:lnTo>
                    <a:lnTo>
                      <a:pt x="108" y="20"/>
                    </a:lnTo>
                    <a:lnTo>
                      <a:pt x="93" y="11"/>
                    </a:lnTo>
                    <a:lnTo>
                      <a:pt x="79" y="6"/>
                    </a:lnTo>
                    <a:lnTo>
                      <a:pt x="66" y="3"/>
                    </a:lnTo>
                    <a:lnTo>
                      <a:pt x="55" y="0"/>
                    </a:lnTo>
                    <a:lnTo>
                      <a:pt x="46" y="0"/>
                    </a:lnTo>
                    <a:lnTo>
                      <a:pt x="36" y="2"/>
                    </a:lnTo>
                    <a:lnTo>
                      <a:pt x="29" y="4"/>
                    </a:lnTo>
                    <a:lnTo>
                      <a:pt x="22" y="8"/>
                    </a:lnTo>
                    <a:lnTo>
                      <a:pt x="16" y="11"/>
                    </a:lnTo>
                    <a:lnTo>
                      <a:pt x="11" y="15"/>
                    </a:lnTo>
                    <a:lnTo>
                      <a:pt x="7" y="20"/>
                    </a:lnTo>
                    <a:lnTo>
                      <a:pt x="4" y="24"/>
                    </a:lnTo>
                    <a:lnTo>
                      <a:pt x="0" y="34"/>
                    </a:lnTo>
                    <a:lnTo>
                      <a:pt x="0" y="41"/>
                    </a:lnTo>
                    <a:lnTo>
                      <a:pt x="0" y="41"/>
                    </a:lnTo>
                    <a:lnTo>
                      <a:pt x="1" y="45"/>
                    </a:lnTo>
                    <a:lnTo>
                      <a:pt x="5" y="50"/>
                    </a:lnTo>
                    <a:lnTo>
                      <a:pt x="17" y="67"/>
                    </a:lnTo>
                    <a:lnTo>
                      <a:pt x="35" y="89"/>
                    </a:lnTo>
                    <a:lnTo>
                      <a:pt x="57" y="121"/>
                    </a:lnTo>
                    <a:lnTo>
                      <a:pt x="82" y="158"/>
                    </a:lnTo>
                    <a:lnTo>
                      <a:pt x="94" y="180"/>
                    </a:lnTo>
                    <a:lnTo>
                      <a:pt x="107" y="204"/>
                    </a:lnTo>
                    <a:lnTo>
                      <a:pt x="120" y="229"/>
                    </a:lnTo>
                    <a:lnTo>
                      <a:pt x="132" y="256"/>
                    </a:lnTo>
                    <a:lnTo>
                      <a:pt x="144" y="284"/>
                    </a:lnTo>
                    <a:lnTo>
                      <a:pt x="155" y="316"/>
                    </a:lnTo>
                    <a:lnTo>
                      <a:pt x="155" y="316"/>
                    </a:lnTo>
                    <a:lnTo>
                      <a:pt x="176" y="375"/>
                    </a:lnTo>
                    <a:lnTo>
                      <a:pt x="194" y="426"/>
                    </a:lnTo>
                    <a:lnTo>
                      <a:pt x="211" y="471"/>
                    </a:lnTo>
                    <a:lnTo>
                      <a:pt x="227" y="510"/>
                    </a:lnTo>
                    <a:lnTo>
                      <a:pt x="235" y="525"/>
                    </a:lnTo>
                    <a:lnTo>
                      <a:pt x="243" y="541"/>
                    </a:lnTo>
                    <a:lnTo>
                      <a:pt x="252" y="554"/>
                    </a:lnTo>
                    <a:lnTo>
                      <a:pt x="261" y="566"/>
                    </a:lnTo>
                    <a:lnTo>
                      <a:pt x="270" y="578"/>
                    </a:lnTo>
                    <a:lnTo>
                      <a:pt x="280" y="588"/>
                    </a:lnTo>
                    <a:lnTo>
                      <a:pt x="290" y="596"/>
                    </a:lnTo>
                    <a:lnTo>
                      <a:pt x="302" y="603"/>
                    </a:lnTo>
                    <a:lnTo>
                      <a:pt x="302" y="603"/>
                    </a:lnTo>
                    <a:lnTo>
                      <a:pt x="320" y="614"/>
                    </a:lnTo>
                    <a:lnTo>
                      <a:pt x="338" y="621"/>
                    </a:lnTo>
                    <a:lnTo>
                      <a:pt x="354" y="626"/>
                    </a:lnTo>
                    <a:lnTo>
                      <a:pt x="368" y="629"/>
                    </a:lnTo>
                    <a:lnTo>
                      <a:pt x="382" y="630"/>
                    </a:lnTo>
                    <a:lnTo>
                      <a:pt x="392" y="630"/>
                    </a:lnTo>
                    <a:lnTo>
                      <a:pt x="407" y="629"/>
                    </a:lnTo>
                    <a:lnTo>
                      <a:pt x="407" y="629"/>
                    </a:lnTo>
                    <a:lnTo>
                      <a:pt x="421" y="621"/>
                    </a:lnTo>
                    <a:lnTo>
                      <a:pt x="432" y="613"/>
                    </a:lnTo>
                    <a:lnTo>
                      <a:pt x="437" y="608"/>
                    </a:lnTo>
                    <a:lnTo>
                      <a:pt x="442" y="603"/>
                    </a:lnTo>
                    <a:lnTo>
                      <a:pt x="448" y="591"/>
                    </a:lnTo>
                    <a:lnTo>
                      <a:pt x="451" y="578"/>
                    </a:lnTo>
                    <a:lnTo>
                      <a:pt x="454" y="562"/>
                    </a:lnTo>
                    <a:lnTo>
                      <a:pt x="455" y="546"/>
                    </a:lnTo>
                    <a:lnTo>
                      <a:pt x="454" y="525"/>
                    </a:lnTo>
                    <a:lnTo>
                      <a:pt x="454" y="525"/>
                    </a:lnTo>
                    <a:close/>
                  </a:path>
                </a:pathLst>
              </a:custGeom>
              <a:solidFill>
                <a:srgbClr val="E8AD8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79" name="iṡḷíḋé">
                <a:extLst>
                  <a:ext uri="{FF2B5EF4-FFF2-40B4-BE49-F238E27FC236}">
                    <a16:creationId xmlns:a16="http://schemas.microsoft.com/office/drawing/2014/main" id="{00DE36D3-C1F0-4E03-B8A5-292AE414E99A}"/>
                  </a:ext>
                </a:extLst>
              </p:cNvPr>
              <p:cNvSpPr/>
              <p:nvPr/>
            </p:nvSpPr>
            <p:spPr bwMode="auto">
              <a:xfrm>
                <a:off x="4017923" y="3059885"/>
                <a:ext cx="172228" cy="186580"/>
              </a:xfrm>
              <a:custGeom>
                <a:avLst/>
                <a:gdLst>
                  <a:gd name="T0" fmla="*/ 0 w 96"/>
                  <a:gd name="T1" fmla="*/ 12 h 105"/>
                  <a:gd name="T2" fmla="*/ 0 w 96"/>
                  <a:gd name="T3" fmla="*/ 12 h 105"/>
                  <a:gd name="T4" fmla="*/ 28 w 96"/>
                  <a:gd name="T5" fmla="*/ 49 h 105"/>
                  <a:gd name="T6" fmla="*/ 46 w 96"/>
                  <a:gd name="T7" fmla="*/ 75 h 105"/>
                  <a:gd name="T8" fmla="*/ 66 w 96"/>
                  <a:gd name="T9" fmla="*/ 105 h 105"/>
                  <a:gd name="T10" fmla="*/ 66 w 96"/>
                  <a:gd name="T11" fmla="*/ 105 h 105"/>
                  <a:gd name="T12" fmla="*/ 76 w 96"/>
                  <a:gd name="T13" fmla="*/ 101 h 105"/>
                  <a:gd name="T14" fmla="*/ 85 w 96"/>
                  <a:gd name="T15" fmla="*/ 96 h 105"/>
                  <a:gd name="T16" fmla="*/ 91 w 96"/>
                  <a:gd name="T17" fmla="*/ 92 h 105"/>
                  <a:gd name="T18" fmla="*/ 95 w 96"/>
                  <a:gd name="T19" fmla="*/ 88 h 105"/>
                  <a:gd name="T20" fmla="*/ 95 w 96"/>
                  <a:gd name="T21" fmla="*/ 88 h 105"/>
                  <a:gd name="T22" fmla="*/ 96 w 96"/>
                  <a:gd name="T23" fmla="*/ 83 h 105"/>
                  <a:gd name="T24" fmla="*/ 95 w 96"/>
                  <a:gd name="T25" fmla="*/ 77 h 105"/>
                  <a:gd name="T26" fmla="*/ 94 w 96"/>
                  <a:gd name="T27" fmla="*/ 68 h 105"/>
                  <a:gd name="T28" fmla="*/ 90 w 96"/>
                  <a:gd name="T29" fmla="*/ 58 h 105"/>
                  <a:gd name="T30" fmla="*/ 84 w 96"/>
                  <a:gd name="T31" fmla="*/ 46 h 105"/>
                  <a:gd name="T32" fmla="*/ 77 w 96"/>
                  <a:gd name="T33" fmla="*/ 34 h 105"/>
                  <a:gd name="T34" fmla="*/ 67 w 96"/>
                  <a:gd name="T35" fmla="*/ 23 h 105"/>
                  <a:gd name="T36" fmla="*/ 55 w 96"/>
                  <a:gd name="T37" fmla="*/ 12 h 105"/>
                  <a:gd name="T38" fmla="*/ 55 w 96"/>
                  <a:gd name="T39" fmla="*/ 12 h 105"/>
                  <a:gd name="T40" fmla="*/ 46 w 96"/>
                  <a:gd name="T41" fmla="*/ 5 h 105"/>
                  <a:gd name="T42" fmla="*/ 37 w 96"/>
                  <a:gd name="T43" fmla="*/ 1 h 105"/>
                  <a:gd name="T44" fmla="*/ 29 w 96"/>
                  <a:gd name="T45" fmla="*/ 0 h 105"/>
                  <a:gd name="T46" fmla="*/ 20 w 96"/>
                  <a:gd name="T47" fmla="*/ 1 h 105"/>
                  <a:gd name="T48" fmla="*/ 14 w 96"/>
                  <a:gd name="T49" fmla="*/ 3 h 105"/>
                  <a:gd name="T50" fmla="*/ 8 w 96"/>
                  <a:gd name="T51" fmla="*/ 6 h 105"/>
                  <a:gd name="T52" fmla="*/ 0 w 96"/>
                  <a:gd name="T53" fmla="*/ 12 h 105"/>
                  <a:gd name="T54" fmla="*/ 0 w 96"/>
                  <a:gd name="T55" fmla="*/ 12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6" h="105">
                    <a:moveTo>
                      <a:pt x="0" y="12"/>
                    </a:moveTo>
                    <a:lnTo>
                      <a:pt x="0" y="12"/>
                    </a:lnTo>
                    <a:lnTo>
                      <a:pt x="28" y="49"/>
                    </a:lnTo>
                    <a:lnTo>
                      <a:pt x="46" y="75"/>
                    </a:lnTo>
                    <a:lnTo>
                      <a:pt x="66" y="105"/>
                    </a:lnTo>
                    <a:lnTo>
                      <a:pt x="66" y="105"/>
                    </a:lnTo>
                    <a:lnTo>
                      <a:pt x="76" y="101"/>
                    </a:lnTo>
                    <a:lnTo>
                      <a:pt x="85" y="96"/>
                    </a:lnTo>
                    <a:lnTo>
                      <a:pt x="91" y="92"/>
                    </a:lnTo>
                    <a:lnTo>
                      <a:pt x="95" y="88"/>
                    </a:lnTo>
                    <a:lnTo>
                      <a:pt x="95" y="88"/>
                    </a:lnTo>
                    <a:lnTo>
                      <a:pt x="96" y="83"/>
                    </a:lnTo>
                    <a:lnTo>
                      <a:pt x="95" y="77"/>
                    </a:lnTo>
                    <a:lnTo>
                      <a:pt x="94" y="68"/>
                    </a:lnTo>
                    <a:lnTo>
                      <a:pt x="90" y="58"/>
                    </a:lnTo>
                    <a:lnTo>
                      <a:pt x="84" y="46"/>
                    </a:lnTo>
                    <a:lnTo>
                      <a:pt x="77" y="34"/>
                    </a:lnTo>
                    <a:lnTo>
                      <a:pt x="67" y="23"/>
                    </a:lnTo>
                    <a:lnTo>
                      <a:pt x="55" y="12"/>
                    </a:lnTo>
                    <a:lnTo>
                      <a:pt x="55" y="12"/>
                    </a:lnTo>
                    <a:lnTo>
                      <a:pt x="46" y="5"/>
                    </a:lnTo>
                    <a:lnTo>
                      <a:pt x="37" y="1"/>
                    </a:lnTo>
                    <a:lnTo>
                      <a:pt x="29" y="0"/>
                    </a:lnTo>
                    <a:lnTo>
                      <a:pt x="20" y="1"/>
                    </a:lnTo>
                    <a:lnTo>
                      <a:pt x="14" y="3"/>
                    </a:lnTo>
                    <a:lnTo>
                      <a:pt x="8" y="6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endParaRPr lang="en-US"/>
              </a:p>
            </p:txBody>
          </p:sp>
          <p:sp>
            <p:nvSpPr>
              <p:cNvPr id="80" name="íṥľiḋé">
                <a:extLst>
                  <a:ext uri="{FF2B5EF4-FFF2-40B4-BE49-F238E27FC236}">
                    <a16:creationId xmlns:a16="http://schemas.microsoft.com/office/drawing/2014/main" id="{BA6701F7-20B9-4406-8B8B-F3B50464E90D}"/>
                  </a:ext>
                </a:extLst>
              </p:cNvPr>
              <p:cNvSpPr/>
              <p:nvPr/>
            </p:nvSpPr>
            <p:spPr bwMode="auto">
              <a:xfrm>
                <a:off x="4129152" y="3163938"/>
                <a:ext cx="60998" cy="82527"/>
              </a:xfrm>
              <a:custGeom>
                <a:avLst/>
                <a:gdLst>
                  <a:gd name="T0" fmla="*/ 0 w 34"/>
                  <a:gd name="T1" fmla="*/ 42 h 47"/>
                  <a:gd name="T2" fmla="*/ 0 w 34"/>
                  <a:gd name="T3" fmla="*/ 42 h 47"/>
                  <a:gd name="T4" fmla="*/ 4 w 34"/>
                  <a:gd name="T5" fmla="*/ 47 h 47"/>
                  <a:gd name="T6" fmla="*/ 4 w 34"/>
                  <a:gd name="T7" fmla="*/ 47 h 47"/>
                  <a:gd name="T8" fmla="*/ 14 w 34"/>
                  <a:gd name="T9" fmla="*/ 43 h 47"/>
                  <a:gd name="T10" fmla="*/ 23 w 34"/>
                  <a:gd name="T11" fmla="*/ 38 h 47"/>
                  <a:gd name="T12" fmla="*/ 29 w 34"/>
                  <a:gd name="T13" fmla="*/ 34 h 47"/>
                  <a:gd name="T14" fmla="*/ 33 w 34"/>
                  <a:gd name="T15" fmla="*/ 30 h 47"/>
                  <a:gd name="T16" fmla="*/ 33 w 34"/>
                  <a:gd name="T17" fmla="*/ 30 h 47"/>
                  <a:gd name="T18" fmla="*/ 34 w 34"/>
                  <a:gd name="T19" fmla="*/ 25 h 47"/>
                  <a:gd name="T20" fmla="*/ 33 w 34"/>
                  <a:gd name="T21" fmla="*/ 19 h 47"/>
                  <a:gd name="T22" fmla="*/ 32 w 34"/>
                  <a:gd name="T23" fmla="*/ 10 h 47"/>
                  <a:gd name="T24" fmla="*/ 28 w 34"/>
                  <a:gd name="T25" fmla="*/ 0 h 47"/>
                  <a:gd name="T26" fmla="*/ 28 w 34"/>
                  <a:gd name="T27" fmla="*/ 0 h 47"/>
                  <a:gd name="T28" fmla="*/ 29 w 34"/>
                  <a:gd name="T29" fmla="*/ 10 h 47"/>
                  <a:gd name="T30" fmla="*/ 29 w 34"/>
                  <a:gd name="T31" fmla="*/ 19 h 47"/>
                  <a:gd name="T32" fmla="*/ 29 w 34"/>
                  <a:gd name="T33" fmla="*/ 19 h 47"/>
                  <a:gd name="T34" fmla="*/ 28 w 34"/>
                  <a:gd name="T35" fmla="*/ 23 h 47"/>
                  <a:gd name="T36" fmla="*/ 26 w 34"/>
                  <a:gd name="T37" fmla="*/ 25 h 47"/>
                  <a:gd name="T38" fmla="*/ 18 w 34"/>
                  <a:gd name="T39" fmla="*/ 31 h 47"/>
                  <a:gd name="T40" fmla="*/ 10 w 34"/>
                  <a:gd name="T41" fmla="*/ 37 h 47"/>
                  <a:gd name="T42" fmla="*/ 0 w 34"/>
                  <a:gd name="T43" fmla="*/ 42 h 47"/>
                  <a:gd name="T44" fmla="*/ 0 w 34"/>
                  <a:gd name="T45" fmla="*/ 42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4" h="47">
                    <a:moveTo>
                      <a:pt x="0" y="42"/>
                    </a:moveTo>
                    <a:lnTo>
                      <a:pt x="0" y="42"/>
                    </a:lnTo>
                    <a:lnTo>
                      <a:pt x="4" y="47"/>
                    </a:lnTo>
                    <a:lnTo>
                      <a:pt x="4" y="47"/>
                    </a:lnTo>
                    <a:lnTo>
                      <a:pt x="14" y="43"/>
                    </a:lnTo>
                    <a:lnTo>
                      <a:pt x="23" y="38"/>
                    </a:lnTo>
                    <a:lnTo>
                      <a:pt x="29" y="34"/>
                    </a:lnTo>
                    <a:lnTo>
                      <a:pt x="33" y="30"/>
                    </a:lnTo>
                    <a:lnTo>
                      <a:pt x="33" y="30"/>
                    </a:lnTo>
                    <a:lnTo>
                      <a:pt x="34" y="25"/>
                    </a:lnTo>
                    <a:lnTo>
                      <a:pt x="33" y="19"/>
                    </a:lnTo>
                    <a:lnTo>
                      <a:pt x="32" y="1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29" y="10"/>
                    </a:lnTo>
                    <a:lnTo>
                      <a:pt x="29" y="19"/>
                    </a:lnTo>
                    <a:lnTo>
                      <a:pt x="29" y="19"/>
                    </a:lnTo>
                    <a:lnTo>
                      <a:pt x="28" y="23"/>
                    </a:lnTo>
                    <a:lnTo>
                      <a:pt x="26" y="25"/>
                    </a:lnTo>
                    <a:lnTo>
                      <a:pt x="18" y="31"/>
                    </a:lnTo>
                    <a:lnTo>
                      <a:pt x="10" y="37"/>
                    </a:lnTo>
                    <a:lnTo>
                      <a:pt x="0" y="42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FCB3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endParaRPr lang="en-US"/>
              </a:p>
            </p:txBody>
          </p:sp>
          <p:sp>
            <p:nvSpPr>
              <p:cNvPr id="81" name="íṩlîḓê">
                <a:extLst>
                  <a:ext uri="{FF2B5EF4-FFF2-40B4-BE49-F238E27FC236}">
                    <a16:creationId xmlns:a16="http://schemas.microsoft.com/office/drawing/2014/main" id="{827F8239-B2B7-4025-AA81-AB78520983C9}"/>
                  </a:ext>
                </a:extLst>
              </p:cNvPr>
              <p:cNvSpPr/>
              <p:nvPr/>
            </p:nvSpPr>
            <p:spPr bwMode="auto">
              <a:xfrm>
                <a:off x="4922119" y="3910258"/>
                <a:ext cx="387512" cy="821671"/>
              </a:xfrm>
              <a:custGeom>
                <a:avLst/>
                <a:gdLst>
                  <a:gd name="T0" fmla="*/ 217 w 217"/>
                  <a:gd name="T1" fmla="*/ 23 h 459"/>
                  <a:gd name="T2" fmla="*/ 188 w 217"/>
                  <a:gd name="T3" fmla="*/ 0 h 459"/>
                  <a:gd name="T4" fmla="*/ 188 w 217"/>
                  <a:gd name="T5" fmla="*/ 0 h 459"/>
                  <a:gd name="T6" fmla="*/ 184 w 217"/>
                  <a:gd name="T7" fmla="*/ 3 h 459"/>
                  <a:gd name="T8" fmla="*/ 172 w 217"/>
                  <a:gd name="T9" fmla="*/ 10 h 459"/>
                  <a:gd name="T10" fmla="*/ 155 w 217"/>
                  <a:gd name="T11" fmla="*/ 23 h 459"/>
                  <a:gd name="T12" fmla="*/ 134 w 217"/>
                  <a:gd name="T13" fmla="*/ 43 h 459"/>
                  <a:gd name="T14" fmla="*/ 122 w 217"/>
                  <a:gd name="T15" fmla="*/ 57 h 459"/>
                  <a:gd name="T16" fmla="*/ 110 w 217"/>
                  <a:gd name="T17" fmla="*/ 71 h 459"/>
                  <a:gd name="T18" fmla="*/ 96 w 217"/>
                  <a:gd name="T19" fmla="*/ 87 h 459"/>
                  <a:gd name="T20" fmla="*/ 83 w 217"/>
                  <a:gd name="T21" fmla="*/ 105 h 459"/>
                  <a:gd name="T22" fmla="*/ 71 w 217"/>
                  <a:gd name="T23" fmla="*/ 125 h 459"/>
                  <a:gd name="T24" fmla="*/ 58 w 217"/>
                  <a:gd name="T25" fmla="*/ 148 h 459"/>
                  <a:gd name="T26" fmla="*/ 46 w 217"/>
                  <a:gd name="T27" fmla="*/ 173 h 459"/>
                  <a:gd name="T28" fmla="*/ 34 w 217"/>
                  <a:gd name="T29" fmla="*/ 200 h 459"/>
                  <a:gd name="T30" fmla="*/ 34 w 217"/>
                  <a:gd name="T31" fmla="*/ 200 h 459"/>
                  <a:gd name="T32" fmla="*/ 24 w 217"/>
                  <a:gd name="T33" fmla="*/ 226 h 459"/>
                  <a:gd name="T34" fmla="*/ 16 w 217"/>
                  <a:gd name="T35" fmla="*/ 252 h 459"/>
                  <a:gd name="T36" fmla="*/ 10 w 217"/>
                  <a:gd name="T37" fmla="*/ 273 h 459"/>
                  <a:gd name="T38" fmla="*/ 5 w 217"/>
                  <a:gd name="T39" fmla="*/ 293 h 459"/>
                  <a:gd name="T40" fmla="*/ 3 w 217"/>
                  <a:gd name="T41" fmla="*/ 311 h 459"/>
                  <a:gd name="T42" fmla="*/ 0 w 217"/>
                  <a:gd name="T43" fmla="*/ 326 h 459"/>
                  <a:gd name="T44" fmla="*/ 0 w 217"/>
                  <a:gd name="T45" fmla="*/ 340 h 459"/>
                  <a:gd name="T46" fmla="*/ 0 w 217"/>
                  <a:gd name="T47" fmla="*/ 352 h 459"/>
                  <a:gd name="T48" fmla="*/ 0 w 217"/>
                  <a:gd name="T49" fmla="*/ 361 h 459"/>
                  <a:gd name="T50" fmla="*/ 3 w 217"/>
                  <a:gd name="T51" fmla="*/ 370 h 459"/>
                  <a:gd name="T52" fmla="*/ 6 w 217"/>
                  <a:gd name="T53" fmla="*/ 382 h 459"/>
                  <a:gd name="T54" fmla="*/ 9 w 217"/>
                  <a:gd name="T55" fmla="*/ 388 h 459"/>
                  <a:gd name="T56" fmla="*/ 10 w 217"/>
                  <a:gd name="T57" fmla="*/ 390 h 459"/>
                  <a:gd name="T58" fmla="*/ 98 w 217"/>
                  <a:gd name="T59" fmla="*/ 459 h 459"/>
                  <a:gd name="T60" fmla="*/ 217 w 217"/>
                  <a:gd name="T61" fmla="*/ 177 h 459"/>
                  <a:gd name="T62" fmla="*/ 217 w 217"/>
                  <a:gd name="T63" fmla="*/ 23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7" h="459">
                    <a:moveTo>
                      <a:pt x="217" y="23"/>
                    </a:moveTo>
                    <a:lnTo>
                      <a:pt x="188" y="0"/>
                    </a:lnTo>
                    <a:lnTo>
                      <a:pt x="188" y="0"/>
                    </a:lnTo>
                    <a:lnTo>
                      <a:pt x="184" y="3"/>
                    </a:lnTo>
                    <a:lnTo>
                      <a:pt x="172" y="10"/>
                    </a:lnTo>
                    <a:lnTo>
                      <a:pt x="155" y="23"/>
                    </a:lnTo>
                    <a:lnTo>
                      <a:pt x="134" y="43"/>
                    </a:lnTo>
                    <a:lnTo>
                      <a:pt x="122" y="57"/>
                    </a:lnTo>
                    <a:lnTo>
                      <a:pt x="110" y="71"/>
                    </a:lnTo>
                    <a:lnTo>
                      <a:pt x="96" y="87"/>
                    </a:lnTo>
                    <a:lnTo>
                      <a:pt x="83" y="105"/>
                    </a:lnTo>
                    <a:lnTo>
                      <a:pt x="71" y="125"/>
                    </a:lnTo>
                    <a:lnTo>
                      <a:pt x="58" y="148"/>
                    </a:lnTo>
                    <a:lnTo>
                      <a:pt x="46" y="173"/>
                    </a:lnTo>
                    <a:lnTo>
                      <a:pt x="34" y="200"/>
                    </a:lnTo>
                    <a:lnTo>
                      <a:pt x="34" y="200"/>
                    </a:lnTo>
                    <a:lnTo>
                      <a:pt x="24" y="226"/>
                    </a:lnTo>
                    <a:lnTo>
                      <a:pt x="16" y="252"/>
                    </a:lnTo>
                    <a:lnTo>
                      <a:pt x="10" y="273"/>
                    </a:lnTo>
                    <a:lnTo>
                      <a:pt x="5" y="293"/>
                    </a:lnTo>
                    <a:lnTo>
                      <a:pt x="3" y="311"/>
                    </a:lnTo>
                    <a:lnTo>
                      <a:pt x="0" y="326"/>
                    </a:lnTo>
                    <a:lnTo>
                      <a:pt x="0" y="340"/>
                    </a:lnTo>
                    <a:lnTo>
                      <a:pt x="0" y="352"/>
                    </a:lnTo>
                    <a:lnTo>
                      <a:pt x="0" y="361"/>
                    </a:lnTo>
                    <a:lnTo>
                      <a:pt x="3" y="370"/>
                    </a:lnTo>
                    <a:lnTo>
                      <a:pt x="6" y="382"/>
                    </a:lnTo>
                    <a:lnTo>
                      <a:pt x="9" y="388"/>
                    </a:lnTo>
                    <a:lnTo>
                      <a:pt x="10" y="390"/>
                    </a:lnTo>
                    <a:lnTo>
                      <a:pt x="98" y="459"/>
                    </a:lnTo>
                    <a:lnTo>
                      <a:pt x="217" y="177"/>
                    </a:lnTo>
                    <a:lnTo>
                      <a:pt x="217" y="2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82" name="ïsļïďê">
                <a:extLst>
                  <a:ext uri="{FF2B5EF4-FFF2-40B4-BE49-F238E27FC236}">
                    <a16:creationId xmlns:a16="http://schemas.microsoft.com/office/drawing/2014/main" id="{0974CBD2-2BE9-48E8-99BF-4AD23234FB98}"/>
                  </a:ext>
                </a:extLst>
              </p:cNvPr>
              <p:cNvSpPr/>
              <p:nvPr/>
            </p:nvSpPr>
            <p:spPr bwMode="auto">
              <a:xfrm>
                <a:off x="5011820" y="3992523"/>
                <a:ext cx="904275" cy="1028797"/>
              </a:xfrm>
              <a:custGeom>
                <a:avLst/>
                <a:gdLst>
                  <a:gd name="connsiteX0" fmla="*/ 297812 w 297812"/>
                  <a:gd name="connsiteY0" fmla="*/ 0 h 904195"/>
                  <a:gd name="connsiteX1" fmla="*/ 297812 w 297812"/>
                  <a:gd name="connsiteY1" fmla="*/ 651236 h 904195"/>
                  <a:gd name="connsiteX2" fmla="*/ 297812 w 297812"/>
                  <a:gd name="connsiteY2" fmla="*/ 904195 h 904195"/>
                  <a:gd name="connsiteX3" fmla="*/ 5382 w 297812"/>
                  <a:gd name="connsiteY3" fmla="*/ 683966 h 904195"/>
                  <a:gd name="connsiteX4" fmla="*/ 5382 w 297812"/>
                  <a:gd name="connsiteY4" fmla="*/ 683529 h 904195"/>
                  <a:gd name="connsiteX5" fmla="*/ 5382 w 297812"/>
                  <a:gd name="connsiteY5" fmla="*/ 676804 h 904195"/>
                  <a:gd name="connsiteX6" fmla="*/ 1794 w 297812"/>
                  <a:gd name="connsiteY6" fmla="*/ 653527 h 904195"/>
                  <a:gd name="connsiteX7" fmla="*/ 0 w 297812"/>
                  <a:gd name="connsiteY7" fmla="*/ 617718 h 904195"/>
                  <a:gd name="connsiteX8" fmla="*/ 12 w 297812"/>
                  <a:gd name="connsiteY8" fmla="*/ 617386 h 904195"/>
                  <a:gd name="connsiteX9" fmla="*/ 0 w 297812"/>
                  <a:gd name="connsiteY9" fmla="*/ 617149 h 904195"/>
                  <a:gd name="connsiteX10" fmla="*/ 1794 w 297812"/>
                  <a:gd name="connsiteY10" fmla="*/ 566916 h 904195"/>
                  <a:gd name="connsiteX11" fmla="*/ 3588 w 297812"/>
                  <a:gd name="connsiteY11" fmla="*/ 536418 h 904195"/>
                  <a:gd name="connsiteX12" fmla="*/ 7176 w 297812"/>
                  <a:gd name="connsiteY12" fmla="*/ 504125 h 904195"/>
                  <a:gd name="connsiteX13" fmla="*/ 14353 w 297812"/>
                  <a:gd name="connsiteY13" fmla="*/ 470038 h 904195"/>
                  <a:gd name="connsiteX14" fmla="*/ 25117 w 297812"/>
                  <a:gd name="connsiteY14" fmla="*/ 432363 h 904195"/>
                  <a:gd name="connsiteX15" fmla="*/ 35881 w 297812"/>
                  <a:gd name="connsiteY15" fmla="*/ 391101 h 904195"/>
                  <a:gd name="connsiteX16" fmla="*/ 52028 w 297812"/>
                  <a:gd name="connsiteY16" fmla="*/ 351632 h 904195"/>
                  <a:gd name="connsiteX17" fmla="*/ 68174 w 297812"/>
                  <a:gd name="connsiteY17" fmla="*/ 304987 h 904195"/>
                  <a:gd name="connsiteX18" fmla="*/ 89703 w 297812"/>
                  <a:gd name="connsiteY18" fmla="*/ 260136 h 904195"/>
                  <a:gd name="connsiteX19" fmla="*/ 97527 w 297812"/>
                  <a:gd name="connsiteY19" fmla="*/ 246834 h 904195"/>
                  <a:gd name="connsiteX20" fmla="*/ 116613 w 297812"/>
                  <a:gd name="connsiteY20" fmla="*/ 211277 h 904195"/>
                  <a:gd name="connsiteX21" fmla="*/ 143524 w 297812"/>
                  <a:gd name="connsiteY21" fmla="*/ 168306 h 904195"/>
                  <a:gd name="connsiteX22" fmla="*/ 172229 w 297812"/>
                  <a:gd name="connsiteY22" fmla="*/ 130706 h 904195"/>
                  <a:gd name="connsiteX23" fmla="*/ 197346 w 297812"/>
                  <a:gd name="connsiteY23" fmla="*/ 94896 h 904195"/>
                  <a:gd name="connsiteX24" fmla="*/ 224256 w 297812"/>
                  <a:gd name="connsiteY24" fmla="*/ 64458 h 904195"/>
                  <a:gd name="connsiteX25" fmla="*/ 249373 w 297812"/>
                  <a:gd name="connsiteY25" fmla="*/ 39391 h 904195"/>
                  <a:gd name="connsiteX26" fmla="*/ 276284 w 297812"/>
                  <a:gd name="connsiteY26" fmla="*/ 17905 h 904195"/>
                  <a:gd name="connsiteX0" fmla="*/ 867584 w 867584"/>
                  <a:gd name="connsiteY0" fmla="*/ 356260 h 886362"/>
                  <a:gd name="connsiteX1" fmla="*/ 297812 w 867584"/>
                  <a:gd name="connsiteY1" fmla="*/ 633403 h 886362"/>
                  <a:gd name="connsiteX2" fmla="*/ 297812 w 867584"/>
                  <a:gd name="connsiteY2" fmla="*/ 886362 h 886362"/>
                  <a:gd name="connsiteX3" fmla="*/ 5382 w 867584"/>
                  <a:gd name="connsiteY3" fmla="*/ 666133 h 886362"/>
                  <a:gd name="connsiteX4" fmla="*/ 5382 w 867584"/>
                  <a:gd name="connsiteY4" fmla="*/ 665696 h 886362"/>
                  <a:gd name="connsiteX5" fmla="*/ 5382 w 867584"/>
                  <a:gd name="connsiteY5" fmla="*/ 658971 h 886362"/>
                  <a:gd name="connsiteX6" fmla="*/ 1794 w 867584"/>
                  <a:gd name="connsiteY6" fmla="*/ 635694 h 886362"/>
                  <a:gd name="connsiteX7" fmla="*/ 0 w 867584"/>
                  <a:gd name="connsiteY7" fmla="*/ 599885 h 886362"/>
                  <a:gd name="connsiteX8" fmla="*/ 12 w 867584"/>
                  <a:gd name="connsiteY8" fmla="*/ 599553 h 886362"/>
                  <a:gd name="connsiteX9" fmla="*/ 0 w 867584"/>
                  <a:gd name="connsiteY9" fmla="*/ 599316 h 886362"/>
                  <a:gd name="connsiteX10" fmla="*/ 1794 w 867584"/>
                  <a:gd name="connsiteY10" fmla="*/ 549083 h 886362"/>
                  <a:gd name="connsiteX11" fmla="*/ 3588 w 867584"/>
                  <a:gd name="connsiteY11" fmla="*/ 518585 h 886362"/>
                  <a:gd name="connsiteX12" fmla="*/ 7176 w 867584"/>
                  <a:gd name="connsiteY12" fmla="*/ 486292 h 886362"/>
                  <a:gd name="connsiteX13" fmla="*/ 14353 w 867584"/>
                  <a:gd name="connsiteY13" fmla="*/ 452205 h 886362"/>
                  <a:gd name="connsiteX14" fmla="*/ 25117 w 867584"/>
                  <a:gd name="connsiteY14" fmla="*/ 414530 h 886362"/>
                  <a:gd name="connsiteX15" fmla="*/ 35881 w 867584"/>
                  <a:gd name="connsiteY15" fmla="*/ 373268 h 886362"/>
                  <a:gd name="connsiteX16" fmla="*/ 52028 w 867584"/>
                  <a:gd name="connsiteY16" fmla="*/ 333799 h 886362"/>
                  <a:gd name="connsiteX17" fmla="*/ 68174 w 867584"/>
                  <a:gd name="connsiteY17" fmla="*/ 287154 h 886362"/>
                  <a:gd name="connsiteX18" fmla="*/ 89703 w 867584"/>
                  <a:gd name="connsiteY18" fmla="*/ 242303 h 886362"/>
                  <a:gd name="connsiteX19" fmla="*/ 97527 w 867584"/>
                  <a:gd name="connsiteY19" fmla="*/ 229001 h 886362"/>
                  <a:gd name="connsiteX20" fmla="*/ 116613 w 867584"/>
                  <a:gd name="connsiteY20" fmla="*/ 193444 h 886362"/>
                  <a:gd name="connsiteX21" fmla="*/ 143524 w 867584"/>
                  <a:gd name="connsiteY21" fmla="*/ 150473 h 886362"/>
                  <a:gd name="connsiteX22" fmla="*/ 172229 w 867584"/>
                  <a:gd name="connsiteY22" fmla="*/ 112873 h 886362"/>
                  <a:gd name="connsiteX23" fmla="*/ 197346 w 867584"/>
                  <a:gd name="connsiteY23" fmla="*/ 77063 h 886362"/>
                  <a:gd name="connsiteX24" fmla="*/ 224256 w 867584"/>
                  <a:gd name="connsiteY24" fmla="*/ 46625 h 886362"/>
                  <a:gd name="connsiteX25" fmla="*/ 249373 w 867584"/>
                  <a:gd name="connsiteY25" fmla="*/ 21558 h 886362"/>
                  <a:gd name="connsiteX26" fmla="*/ 276284 w 867584"/>
                  <a:gd name="connsiteY26" fmla="*/ 72 h 886362"/>
                  <a:gd name="connsiteX27" fmla="*/ 867584 w 867584"/>
                  <a:gd name="connsiteY27" fmla="*/ 356260 h 886362"/>
                  <a:gd name="connsiteX0" fmla="*/ 867584 w 867584"/>
                  <a:gd name="connsiteY0" fmla="*/ 356260 h 886362"/>
                  <a:gd name="connsiteX1" fmla="*/ 297812 w 867584"/>
                  <a:gd name="connsiteY1" fmla="*/ 886362 h 886362"/>
                  <a:gd name="connsiteX2" fmla="*/ 5382 w 867584"/>
                  <a:gd name="connsiteY2" fmla="*/ 666133 h 886362"/>
                  <a:gd name="connsiteX3" fmla="*/ 5382 w 867584"/>
                  <a:gd name="connsiteY3" fmla="*/ 665696 h 886362"/>
                  <a:gd name="connsiteX4" fmla="*/ 5382 w 867584"/>
                  <a:gd name="connsiteY4" fmla="*/ 658971 h 886362"/>
                  <a:gd name="connsiteX5" fmla="*/ 1794 w 867584"/>
                  <a:gd name="connsiteY5" fmla="*/ 635694 h 886362"/>
                  <a:gd name="connsiteX6" fmla="*/ 0 w 867584"/>
                  <a:gd name="connsiteY6" fmla="*/ 599885 h 886362"/>
                  <a:gd name="connsiteX7" fmla="*/ 12 w 867584"/>
                  <a:gd name="connsiteY7" fmla="*/ 599553 h 886362"/>
                  <a:gd name="connsiteX8" fmla="*/ 0 w 867584"/>
                  <a:gd name="connsiteY8" fmla="*/ 599316 h 886362"/>
                  <a:gd name="connsiteX9" fmla="*/ 1794 w 867584"/>
                  <a:gd name="connsiteY9" fmla="*/ 549083 h 886362"/>
                  <a:gd name="connsiteX10" fmla="*/ 3588 w 867584"/>
                  <a:gd name="connsiteY10" fmla="*/ 518585 h 886362"/>
                  <a:gd name="connsiteX11" fmla="*/ 7176 w 867584"/>
                  <a:gd name="connsiteY11" fmla="*/ 486292 h 886362"/>
                  <a:gd name="connsiteX12" fmla="*/ 14353 w 867584"/>
                  <a:gd name="connsiteY12" fmla="*/ 452205 h 886362"/>
                  <a:gd name="connsiteX13" fmla="*/ 25117 w 867584"/>
                  <a:gd name="connsiteY13" fmla="*/ 414530 h 886362"/>
                  <a:gd name="connsiteX14" fmla="*/ 35881 w 867584"/>
                  <a:gd name="connsiteY14" fmla="*/ 373268 h 886362"/>
                  <a:gd name="connsiteX15" fmla="*/ 52028 w 867584"/>
                  <a:gd name="connsiteY15" fmla="*/ 333799 h 886362"/>
                  <a:gd name="connsiteX16" fmla="*/ 68174 w 867584"/>
                  <a:gd name="connsiteY16" fmla="*/ 287154 h 886362"/>
                  <a:gd name="connsiteX17" fmla="*/ 89703 w 867584"/>
                  <a:gd name="connsiteY17" fmla="*/ 242303 h 886362"/>
                  <a:gd name="connsiteX18" fmla="*/ 97527 w 867584"/>
                  <a:gd name="connsiteY18" fmla="*/ 229001 h 886362"/>
                  <a:gd name="connsiteX19" fmla="*/ 116613 w 867584"/>
                  <a:gd name="connsiteY19" fmla="*/ 193444 h 886362"/>
                  <a:gd name="connsiteX20" fmla="*/ 143524 w 867584"/>
                  <a:gd name="connsiteY20" fmla="*/ 150473 h 886362"/>
                  <a:gd name="connsiteX21" fmla="*/ 172229 w 867584"/>
                  <a:gd name="connsiteY21" fmla="*/ 112873 h 886362"/>
                  <a:gd name="connsiteX22" fmla="*/ 197346 w 867584"/>
                  <a:gd name="connsiteY22" fmla="*/ 77063 h 886362"/>
                  <a:gd name="connsiteX23" fmla="*/ 224256 w 867584"/>
                  <a:gd name="connsiteY23" fmla="*/ 46625 h 886362"/>
                  <a:gd name="connsiteX24" fmla="*/ 249373 w 867584"/>
                  <a:gd name="connsiteY24" fmla="*/ 21558 h 886362"/>
                  <a:gd name="connsiteX25" fmla="*/ 276284 w 867584"/>
                  <a:gd name="connsiteY25" fmla="*/ 72 h 886362"/>
                  <a:gd name="connsiteX26" fmla="*/ 867584 w 867584"/>
                  <a:gd name="connsiteY26" fmla="*/ 356260 h 886362"/>
                  <a:gd name="connsiteX0" fmla="*/ 867584 w 867584"/>
                  <a:gd name="connsiteY0" fmla="*/ 420997 h 951099"/>
                  <a:gd name="connsiteX1" fmla="*/ 297812 w 867584"/>
                  <a:gd name="connsiteY1" fmla="*/ 951099 h 951099"/>
                  <a:gd name="connsiteX2" fmla="*/ 5382 w 867584"/>
                  <a:gd name="connsiteY2" fmla="*/ 730870 h 951099"/>
                  <a:gd name="connsiteX3" fmla="*/ 5382 w 867584"/>
                  <a:gd name="connsiteY3" fmla="*/ 730433 h 951099"/>
                  <a:gd name="connsiteX4" fmla="*/ 5382 w 867584"/>
                  <a:gd name="connsiteY4" fmla="*/ 723708 h 951099"/>
                  <a:gd name="connsiteX5" fmla="*/ 1794 w 867584"/>
                  <a:gd name="connsiteY5" fmla="*/ 700431 h 951099"/>
                  <a:gd name="connsiteX6" fmla="*/ 0 w 867584"/>
                  <a:gd name="connsiteY6" fmla="*/ 664622 h 951099"/>
                  <a:gd name="connsiteX7" fmla="*/ 12 w 867584"/>
                  <a:gd name="connsiteY7" fmla="*/ 664290 h 951099"/>
                  <a:gd name="connsiteX8" fmla="*/ 0 w 867584"/>
                  <a:gd name="connsiteY8" fmla="*/ 664053 h 951099"/>
                  <a:gd name="connsiteX9" fmla="*/ 1794 w 867584"/>
                  <a:gd name="connsiteY9" fmla="*/ 613820 h 951099"/>
                  <a:gd name="connsiteX10" fmla="*/ 3588 w 867584"/>
                  <a:gd name="connsiteY10" fmla="*/ 583322 h 951099"/>
                  <a:gd name="connsiteX11" fmla="*/ 7176 w 867584"/>
                  <a:gd name="connsiteY11" fmla="*/ 551029 h 951099"/>
                  <a:gd name="connsiteX12" fmla="*/ 14353 w 867584"/>
                  <a:gd name="connsiteY12" fmla="*/ 516942 h 951099"/>
                  <a:gd name="connsiteX13" fmla="*/ 25117 w 867584"/>
                  <a:gd name="connsiteY13" fmla="*/ 479267 h 951099"/>
                  <a:gd name="connsiteX14" fmla="*/ 35881 w 867584"/>
                  <a:gd name="connsiteY14" fmla="*/ 438005 h 951099"/>
                  <a:gd name="connsiteX15" fmla="*/ 52028 w 867584"/>
                  <a:gd name="connsiteY15" fmla="*/ 398536 h 951099"/>
                  <a:gd name="connsiteX16" fmla="*/ 68174 w 867584"/>
                  <a:gd name="connsiteY16" fmla="*/ 351891 h 951099"/>
                  <a:gd name="connsiteX17" fmla="*/ 89703 w 867584"/>
                  <a:gd name="connsiteY17" fmla="*/ 307040 h 951099"/>
                  <a:gd name="connsiteX18" fmla="*/ 97527 w 867584"/>
                  <a:gd name="connsiteY18" fmla="*/ 293738 h 951099"/>
                  <a:gd name="connsiteX19" fmla="*/ 116613 w 867584"/>
                  <a:gd name="connsiteY19" fmla="*/ 258181 h 951099"/>
                  <a:gd name="connsiteX20" fmla="*/ 143524 w 867584"/>
                  <a:gd name="connsiteY20" fmla="*/ 215210 h 951099"/>
                  <a:gd name="connsiteX21" fmla="*/ 172229 w 867584"/>
                  <a:gd name="connsiteY21" fmla="*/ 177610 h 951099"/>
                  <a:gd name="connsiteX22" fmla="*/ 197346 w 867584"/>
                  <a:gd name="connsiteY22" fmla="*/ 141800 h 951099"/>
                  <a:gd name="connsiteX23" fmla="*/ 224256 w 867584"/>
                  <a:gd name="connsiteY23" fmla="*/ 111362 h 951099"/>
                  <a:gd name="connsiteX24" fmla="*/ 249373 w 867584"/>
                  <a:gd name="connsiteY24" fmla="*/ 86295 h 951099"/>
                  <a:gd name="connsiteX25" fmla="*/ 330241 w 867584"/>
                  <a:gd name="connsiteY25" fmla="*/ 61 h 951099"/>
                  <a:gd name="connsiteX26" fmla="*/ 867584 w 867584"/>
                  <a:gd name="connsiteY26" fmla="*/ 420997 h 951099"/>
                  <a:gd name="connsiteX0" fmla="*/ 904274 w 904274"/>
                  <a:gd name="connsiteY0" fmla="*/ 410207 h 951100"/>
                  <a:gd name="connsiteX1" fmla="*/ 297812 w 904274"/>
                  <a:gd name="connsiteY1" fmla="*/ 951100 h 951100"/>
                  <a:gd name="connsiteX2" fmla="*/ 5382 w 904274"/>
                  <a:gd name="connsiteY2" fmla="*/ 730871 h 951100"/>
                  <a:gd name="connsiteX3" fmla="*/ 5382 w 904274"/>
                  <a:gd name="connsiteY3" fmla="*/ 730434 h 951100"/>
                  <a:gd name="connsiteX4" fmla="*/ 5382 w 904274"/>
                  <a:gd name="connsiteY4" fmla="*/ 723709 h 951100"/>
                  <a:gd name="connsiteX5" fmla="*/ 1794 w 904274"/>
                  <a:gd name="connsiteY5" fmla="*/ 700432 h 951100"/>
                  <a:gd name="connsiteX6" fmla="*/ 0 w 904274"/>
                  <a:gd name="connsiteY6" fmla="*/ 664623 h 951100"/>
                  <a:gd name="connsiteX7" fmla="*/ 12 w 904274"/>
                  <a:gd name="connsiteY7" fmla="*/ 664291 h 951100"/>
                  <a:gd name="connsiteX8" fmla="*/ 0 w 904274"/>
                  <a:gd name="connsiteY8" fmla="*/ 664054 h 951100"/>
                  <a:gd name="connsiteX9" fmla="*/ 1794 w 904274"/>
                  <a:gd name="connsiteY9" fmla="*/ 613821 h 951100"/>
                  <a:gd name="connsiteX10" fmla="*/ 3588 w 904274"/>
                  <a:gd name="connsiteY10" fmla="*/ 583323 h 951100"/>
                  <a:gd name="connsiteX11" fmla="*/ 7176 w 904274"/>
                  <a:gd name="connsiteY11" fmla="*/ 551030 h 951100"/>
                  <a:gd name="connsiteX12" fmla="*/ 14353 w 904274"/>
                  <a:gd name="connsiteY12" fmla="*/ 516943 h 951100"/>
                  <a:gd name="connsiteX13" fmla="*/ 25117 w 904274"/>
                  <a:gd name="connsiteY13" fmla="*/ 479268 h 951100"/>
                  <a:gd name="connsiteX14" fmla="*/ 35881 w 904274"/>
                  <a:gd name="connsiteY14" fmla="*/ 438006 h 951100"/>
                  <a:gd name="connsiteX15" fmla="*/ 52028 w 904274"/>
                  <a:gd name="connsiteY15" fmla="*/ 398537 h 951100"/>
                  <a:gd name="connsiteX16" fmla="*/ 68174 w 904274"/>
                  <a:gd name="connsiteY16" fmla="*/ 351892 h 951100"/>
                  <a:gd name="connsiteX17" fmla="*/ 89703 w 904274"/>
                  <a:gd name="connsiteY17" fmla="*/ 307041 h 951100"/>
                  <a:gd name="connsiteX18" fmla="*/ 97527 w 904274"/>
                  <a:gd name="connsiteY18" fmla="*/ 293739 h 951100"/>
                  <a:gd name="connsiteX19" fmla="*/ 116613 w 904274"/>
                  <a:gd name="connsiteY19" fmla="*/ 258182 h 951100"/>
                  <a:gd name="connsiteX20" fmla="*/ 143524 w 904274"/>
                  <a:gd name="connsiteY20" fmla="*/ 215211 h 951100"/>
                  <a:gd name="connsiteX21" fmla="*/ 172229 w 904274"/>
                  <a:gd name="connsiteY21" fmla="*/ 177611 h 951100"/>
                  <a:gd name="connsiteX22" fmla="*/ 197346 w 904274"/>
                  <a:gd name="connsiteY22" fmla="*/ 141801 h 951100"/>
                  <a:gd name="connsiteX23" fmla="*/ 224256 w 904274"/>
                  <a:gd name="connsiteY23" fmla="*/ 111363 h 951100"/>
                  <a:gd name="connsiteX24" fmla="*/ 249373 w 904274"/>
                  <a:gd name="connsiteY24" fmla="*/ 86296 h 951100"/>
                  <a:gd name="connsiteX25" fmla="*/ 330241 w 904274"/>
                  <a:gd name="connsiteY25" fmla="*/ 62 h 951100"/>
                  <a:gd name="connsiteX26" fmla="*/ 904274 w 904274"/>
                  <a:gd name="connsiteY26" fmla="*/ 410207 h 951100"/>
                  <a:gd name="connsiteX0" fmla="*/ 904274 w 904274"/>
                  <a:gd name="connsiteY0" fmla="*/ 410207 h 1028796"/>
                  <a:gd name="connsiteX1" fmla="*/ 496369 w 904274"/>
                  <a:gd name="connsiteY1" fmla="*/ 1028796 h 1028796"/>
                  <a:gd name="connsiteX2" fmla="*/ 5382 w 904274"/>
                  <a:gd name="connsiteY2" fmla="*/ 730871 h 1028796"/>
                  <a:gd name="connsiteX3" fmla="*/ 5382 w 904274"/>
                  <a:gd name="connsiteY3" fmla="*/ 730434 h 1028796"/>
                  <a:gd name="connsiteX4" fmla="*/ 5382 w 904274"/>
                  <a:gd name="connsiteY4" fmla="*/ 723709 h 1028796"/>
                  <a:gd name="connsiteX5" fmla="*/ 1794 w 904274"/>
                  <a:gd name="connsiteY5" fmla="*/ 700432 h 1028796"/>
                  <a:gd name="connsiteX6" fmla="*/ 0 w 904274"/>
                  <a:gd name="connsiteY6" fmla="*/ 664623 h 1028796"/>
                  <a:gd name="connsiteX7" fmla="*/ 12 w 904274"/>
                  <a:gd name="connsiteY7" fmla="*/ 664291 h 1028796"/>
                  <a:gd name="connsiteX8" fmla="*/ 0 w 904274"/>
                  <a:gd name="connsiteY8" fmla="*/ 664054 h 1028796"/>
                  <a:gd name="connsiteX9" fmla="*/ 1794 w 904274"/>
                  <a:gd name="connsiteY9" fmla="*/ 613821 h 1028796"/>
                  <a:gd name="connsiteX10" fmla="*/ 3588 w 904274"/>
                  <a:gd name="connsiteY10" fmla="*/ 583323 h 1028796"/>
                  <a:gd name="connsiteX11" fmla="*/ 7176 w 904274"/>
                  <a:gd name="connsiteY11" fmla="*/ 551030 h 1028796"/>
                  <a:gd name="connsiteX12" fmla="*/ 14353 w 904274"/>
                  <a:gd name="connsiteY12" fmla="*/ 516943 h 1028796"/>
                  <a:gd name="connsiteX13" fmla="*/ 25117 w 904274"/>
                  <a:gd name="connsiteY13" fmla="*/ 479268 h 1028796"/>
                  <a:gd name="connsiteX14" fmla="*/ 35881 w 904274"/>
                  <a:gd name="connsiteY14" fmla="*/ 438006 h 1028796"/>
                  <a:gd name="connsiteX15" fmla="*/ 52028 w 904274"/>
                  <a:gd name="connsiteY15" fmla="*/ 398537 h 1028796"/>
                  <a:gd name="connsiteX16" fmla="*/ 68174 w 904274"/>
                  <a:gd name="connsiteY16" fmla="*/ 351892 h 1028796"/>
                  <a:gd name="connsiteX17" fmla="*/ 89703 w 904274"/>
                  <a:gd name="connsiteY17" fmla="*/ 307041 h 1028796"/>
                  <a:gd name="connsiteX18" fmla="*/ 97527 w 904274"/>
                  <a:gd name="connsiteY18" fmla="*/ 293739 h 1028796"/>
                  <a:gd name="connsiteX19" fmla="*/ 116613 w 904274"/>
                  <a:gd name="connsiteY19" fmla="*/ 258182 h 1028796"/>
                  <a:gd name="connsiteX20" fmla="*/ 143524 w 904274"/>
                  <a:gd name="connsiteY20" fmla="*/ 215211 h 1028796"/>
                  <a:gd name="connsiteX21" fmla="*/ 172229 w 904274"/>
                  <a:gd name="connsiteY21" fmla="*/ 177611 h 1028796"/>
                  <a:gd name="connsiteX22" fmla="*/ 197346 w 904274"/>
                  <a:gd name="connsiteY22" fmla="*/ 141801 h 1028796"/>
                  <a:gd name="connsiteX23" fmla="*/ 224256 w 904274"/>
                  <a:gd name="connsiteY23" fmla="*/ 111363 h 1028796"/>
                  <a:gd name="connsiteX24" fmla="*/ 249373 w 904274"/>
                  <a:gd name="connsiteY24" fmla="*/ 86296 h 1028796"/>
                  <a:gd name="connsiteX25" fmla="*/ 330241 w 904274"/>
                  <a:gd name="connsiteY25" fmla="*/ 62 h 1028796"/>
                  <a:gd name="connsiteX26" fmla="*/ 904274 w 904274"/>
                  <a:gd name="connsiteY26" fmla="*/ 410207 h 1028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04274" h="1028796">
                    <a:moveTo>
                      <a:pt x="904274" y="410207"/>
                    </a:moveTo>
                    <a:lnTo>
                      <a:pt x="496369" y="1028796"/>
                    </a:lnTo>
                    <a:lnTo>
                      <a:pt x="5382" y="730871"/>
                    </a:lnTo>
                    <a:lnTo>
                      <a:pt x="5382" y="730434"/>
                    </a:lnTo>
                    <a:lnTo>
                      <a:pt x="5382" y="723709"/>
                    </a:lnTo>
                    <a:lnTo>
                      <a:pt x="1794" y="700432"/>
                    </a:lnTo>
                    <a:lnTo>
                      <a:pt x="0" y="664623"/>
                    </a:lnTo>
                    <a:cubicBezTo>
                      <a:pt x="4" y="664512"/>
                      <a:pt x="8" y="664402"/>
                      <a:pt x="12" y="664291"/>
                    </a:cubicBezTo>
                    <a:lnTo>
                      <a:pt x="0" y="664054"/>
                    </a:lnTo>
                    <a:lnTo>
                      <a:pt x="1794" y="613821"/>
                    </a:lnTo>
                    <a:lnTo>
                      <a:pt x="3588" y="583323"/>
                    </a:lnTo>
                    <a:lnTo>
                      <a:pt x="7176" y="551030"/>
                    </a:lnTo>
                    <a:lnTo>
                      <a:pt x="14353" y="516943"/>
                    </a:lnTo>
                    <a:lnTo>
                      <a:pt x="25117" y="479268"/>
                    </a:lnTo>
                    <a:lnTo>
                      <a:pt x="35881" y="438006"/>
                    </a:lnTo>
                    <a:lnTo>
                      <a:pt x="52028" y="398537"/>
                    </a:lnTo>
                    <a:lnTo>
                      <a:pt x="68174" y="351892"/>
                    </a:lnTo>
                    <a:lnTo>
                      <a:pt x="89703" y="307041"/>
                    </a:lnTo>
                    <a:lnTo>
                      <a:pt x="97527" y="293739"/>
                    </a:lnTo>
                    <a:lnTo>
                      <a:pt x="116613" y="258182"/>
                    </a:lnTo>
                    <a:lnTo>
                      <a:pt x="143524" y="215211"/>
                    </a:lnTo>
                    <a:lnTo>
                      <a:pt x="172229" y="177611"/>
                    </a:lnTo>
                    <a:lnTo>
                      <a:pt x="197346" y="141801"/>
                    </a:lnTo>
                    <a:lnTo>
                      <a:pt x="224256" y="111363"/>
                    </a:lnTo>
                    <a:lnTo>
                      <a:pt x="249373" y="86296"/>
                    </a:lnTo>
                    <a:lnTo>
                      <a:pt x="330241" y="62"/>
                    </a:lnTo>
                    <a:cubicBezTo>
                      <a:pt x="337417" y="-5906"/>
                      <a:pt x="897098" y="416175"/>
                      <a:pt x="904274" y="410207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</p:grpSp>
        <p:sp>
          <p:nvSpPr>
            <p:cNvPr id="36" name="îṥḻíḑé">
              <a:extLst>
                <a:ext uri="{FF2B5EF4-FFF2-40B4-BE49-F238E27FC236}">
                  <a16:creationId xmlns:a16="http://schemas.microsoft.com/office/drawing/2014/main" id="{8C6E4A36-D77E-47CD-8324-7757710077EF}"/>
                </a:ext>
              </a:extLst>
            </p:cNvPr>
            <p:cNvSpPr/>
            <p:nvPr/>
          </p:nvSpPr>
          <p:spPr bwMode="auto">
            <a:xfrm>
              <a:off x="1086799" y="2546035"/>
              <a:ext cx="1159184" cy="256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/>
            </a:p>
          </p:txBody>
        </p:sp>
        <p:sp>
          <p:nvSpPr>
            <p:cNvPr id="37" name="ïṧ1îḓe">
              <a:extLst>
                <a:ext uri="{FF2B5EF4-FFF2-40B4-BE49-F238E27FC236}">
                  <a16:creationId xmlns:a16="http://schemas.microsoft.com/office/drawing/2014/main" id="{3268C2A3-5FF4-495A-A351-CF602F4E53F6}"/>
                </a:ext>
              </a:extLst>
            </p:cNvPr>
            <p:cNvSpPr/>
            <p:nvPr/>
          </p:nvSpPr>
          <p:spPr bwMode="auto">
            <a:xfrm>
              <a:off x="990467" y="2982735"/>
              <a:ext cx="1245881" cy="256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/>
            </a:p>
          </p:txBody>
        </p:sp>
        <p:sp>
          <p:nvSpPr>
            <p:cNvPr id="38" name="i$ľíḋe">
              <a:extLst>
                <a:ext uri="{FF2B5EF4-FFF2-40B4-BE49-F238E27FC236}">
                  <a16:creationId xmlns:a16="http://schemas.microsoft.com/office/drawing/2014/main" id="{1BEC1A05-D6CD-421E-AD5A-8EE2C9C83EAC}"/>
                </a:ext>
              </a:extLst>
            </p:cNvPr>
            <p:cNvSpPr/>
            <p:nvPr/>
          </p:nvSpPr>
          <p:spPr bwMode="auto">
            <a:xfrm>
              <a:off x="884503" y="3451545"/>
              <a:ext cx="1351846" cy="256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/>
            </a:p>
          </p:txBody>
        </p:sp>
        <p:sp>
          <p:nvSpPr>
            <p:cNvPr id="39" name="iṡḻîḑê">
              <a:extLst>
                <a:ext uri="{FF2B5EF4-FFF2-40B4-BE49-F238E27FC236}">
                  <a16:creationId xmlns:a16="http://schemas.microsoft.com/office/drawing/2014/main" id="{D4322FF9-CE16-4456-8617-C72BF440DAD9}"/>
                </a:ext>
              </a:extLst>
            </p:cNvPr>
            <p:cNvSpPr/>
            <p:nvPr/>
          </p:nvSpPr>
          <p:spPr bwMode="auto">
            <a:xfrm>
              <a:off x="2303779" y="3612097"/>
              <a:ext cx="337159" cy="314681"/>
            </a:xfrm>
            <a:custGeom>
              <a:avLst/>
              <a:gdLst>
                <a:gd name="T0" fmla="*/ 197 w 210"/>
                <a:gd name="T1" fmla="*/ 195 h 195"/>
                <a:gd name="T2" fmla="*/ 17 w 210"/>
                <a:gd name="T3" fmla="*/ 195 h 195"/>
                <a:gd name="T4" fmla="*/ 0 w 210"/>
                <a:gd name="T5" fmla="*/ 13 h 195"/>
                <a:gd name="T6" fmla="*/ 210 w 210"/>
                <a:gd name="T7" fmla="*/ 0 h 195"/>
                <a:gd name="T8" fmla="*/ 197 w 210"/>
                <a:gd name="T9" fmla="*/ 195 h 195"/>
                <a:gd name="T10" fmla="*/ 31 w 210"/>
                <a:gd name="T11" fmla="*/ 178 h 195"/>
                <a:gd name="T12" fmla="*/ 183 w 210"/>
                <a:gd name="T13" fmla="*/ 178 h 195"/>
                <a:gd name="T14" fmla="*/ 194 w 210"/>
                <a:gd name="T15" fmla="*/ 18 h 195"/>
                <a:gd name="T16" fmla="*/ 17 w 210"/>
                <a:gd name="T17" fmla="*/ 29 h 195"/>
                <a:gd name="T18" fmla="*/ 31 w 210"/>
                <a:gd name="T19" fmla="*/ 178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0" h="195">
                  <a:moveTo>
                    <a:pt x="197" y="195"/>
                  </a:moveTo>
                  <a:lnTo>
                    <a:pt x="17" y="195"/>
                  </a:lnTo>
                  <a:lnTo>
                    <a:pt x="0" y="13"/>
                  </a:lnTo>
                  <a:lnTo>
                    <a:pt x="210" y="0"/>
                  </a:lnTo>
                  <a:lnTo>
                    <a:pt x="197" y="195"/>
                  </a:lnTo>
                  <a:close/>
                  <a:moveTo>
                    <a:pt x="31" y="178"/>
                  </a:moveTo>
                  <a:lnTo>
                    <a:pt x="183" y="178"/>
                  </a:lnTo>
                  <a:lnTo>
                    <a:pt x="194" y="18"/>
                  </a:lnTo>
                  <a:lnTo>
                    <a:pt x="17" y="29"/>
                  </a:lnTo>
                  <a:lnTo>
                    <a:pt x="31" y="178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endParaRPr lang="en-US"/>
            </a:p>
          </p:txBody>
        </p:sp>
        <p:sp>
          <p:nvSpPr>
            <p:cNvPr id="40" name="íŝḷíḑe">
              <a:extLst>
                <a:ext uri="{FF2B5EF4-FFF2-40B4-BE49-F238E27FC236}">
                  <a16:creationId xmlns:a16="http://schemas.microsoft.com/office/drawing/2014/main" id="{1F41663D-03E4-4766-8EBD-CC3FDA57CA76}"/>
                </a:ext>
              </a:extLst>
            </p:cNvPr>
            <p:cNvSpPr/>
            <p:nvPr/>
          </p:nvSpPr>
          <p:spPr bwMode="auto">
            <a:xfrm>
              <a:off x="807438" y="3888247"/>
              <a:ext cx="1428910" cy="2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/>
            </a:p>
          </p:txBody>
        </p:sp>
        <p:grpSp>
          <p:nvGrpSpPr>
            <p:cNvPr id="41" name="îṣļïḍé">
              <a:extLst>
                <a:ext uri="{FF2B5EF4-FFF2-40B4-BE49-F238E27FC236}">
                  <a16:creationId xmlns:a16="http://schemas.microsoft.com/office/drawing/2014/main" id="{1870AE62-073D-4BD6-A7C3-AF154D2D8F8D}"/>
                </a:ext>
              </a:extLst>
            </p:cNvPr>
            <p:cNvGrpSpPr/>
            <p:nvPr/>
          </p:nvGrpSpPr>
          <p:grpSpPr>
            <a:xfrm>
              <a:off x="14314" y="4045594"/>
              <a:ext cx="2180292" cy="1117440"/>
              <a:chOff x="993173" y="3978433"/>
              <a:chExt cx="2436306" cy="1248650"/>
            </a:xfrm>
          </p:grpSpPr>
          <p:sp>
            <p:nvSpPr>
              <p:cNvPr id="46" name="íṡľïḓé">
                <a:extLst>
                  <a:ext uri="{FF2B5EF4-FFF2-40B4-BE49-F238E27FC236}">
                    <a16:creationId xmlns:a16="http://schemas.microsoft.com/office/drawing/2014/main" id="{73D1E634-8992-499E-8C7F-3F1966D95192}"/>
                  </a:ext>
                </a:extLst>
              </p:cNvPr>
              <p:cNvSpPr/>
              <p:nvPr/>
            </p:nvSpPr>
            <p:spPr bwMode="auto">
              <a:xfrm>
                <a:off x="2431993" y="3985609"/>
                <a:ext cx="717615" cy="337279"/>
              </a:xfrm>
              <a:custGeom>
                <a:avLst/>
                <a:gdLst>
                  <a:gd name="T0" fmla="*/ 0 w 401"/>
                  <a:gd name="T1" fmla="*/ 4 h 189"/>
                  <a:gd name="T2" fmla="*/ 12 w 401"/>
                  <a:gd name="T3" fmla="*/ 0 h 189"/>
                  <a:gd name="T4" fmla="*/ 22 w 401"/>
                  <a:gd name="T5" fmla="*/ 3 h 189"/>
                  <a:gd name="T6" fmla="*/ 59 w 401"/>
                  <a:gd name="T7" fmla="*/ 22 h 189"/>
                  <a:gd name="T8" fmla="*/ 76 w 401"/>
                  <a:gd name="T9" fmla="*/ 29 h 189"/>
                  <a:gd name="T10" fmla="*/ 113 w 401"/>
                  <a:gd name="T11" fmla="*/ 42 h 189"/>
                  <a:gd name="T12" fmla="*/ 159 w 401"/>
                  <a:gd name="T13" fmla="*/ 53 h 189"/>
                  <a:gd name="T14" fmla="*/ 207 w 401"/>
                  <a:gd name="T15" fmla="*/ 57 h 189"/>
                  <a:gd name="T16" fmla="*/ 233 w 401"/>
                  <a:gd name="T17" fmla="*/ 56 h 189"/>
                  <a:gd name="T18" fmla="*/ 239 w 401"/>
                  <a:gd name="T19" fmla="*/ 57 h 189"/>
                  <a:gd name="T20" fmla="*/ 249 w 401"/>
                  <a:gd name="T21" fmla="*/ 66 h 189"/>
                  <a:gd name="T22" fmla="*/ 264 w 401"/>
                  <a:gd name="T23" fmla="*/ 82 h 189"/>
                  <a:gd name="T24" fmla="*/ 289 w 401"/>
                  <a:gd name="T25" fmla="*/ 103 h 189"/>
                  <a:gd name="T26" fmla="*/ 307 w 401"/>
                  <a:gd name="T27" fmla="*/ 112 h 189"/>
                  <a:gd name="T28" fmla="*/ 365 w 401"/>
                  <a:gd name="T29" fmla="*/ 137 h 189"/>
                  <a:gd name="T30" fmla="*/ 395 w 401"/>
                  <a:gd name="T31" fmla="*/ 144 h 189"/>
                  <a:gd name="T32" fmla="*/ 397 w 401"/>
                  <a:gd name="T33" fmla="*/ 146 h 189"/>
                  <a:gd name="T34" fmla="*/ 401 w 401"/>
                  <a:gd name="T35" fmla="*/ 152 h 189"/>
                  <a:gd name="T36" fmla="*/ 400 w 401"/>
                  <a:gd name="T37" fmla="*/ 160 h 189"/>
                  <a:gd name="T38" fmla="*/ 396 w 401"/>
                  <a:gd name="T39" fmla="*/ 170 h 189"/>
                  <a:gd name="T40" fmla="*/ 390 w 401"/>
                  <a:gd name="T41" fmla="*/ 177 h 189"/>
                  <a:gd name="T42" fmla="*/ 379 w 401"/>
                  <a:gd name="T43" fmla="*/ 184 h 189"/>
                  <a:gd name="T44" fmla="*/ 366 w 401"/>
                  <a:gd name="T45" fmla="*/ 188 h 189"/>
                  <a:gd name="T46" fmla="*/ 350 w 401"/>
                  <a:gd name="T47" fmla="*/ 188 h 189"/>
                  <a:gd name="T48" fmla="*/ 341 w 401"/>
                  <a:gd name="T49" fmla="*/ 187 h 189"/>
                  <a:gd name="T50" fmla="*/ 304 w 401"/>
                  <a:gd name="T51" fmla="*/ 177 h 189"/>
                  <a:gd name="T52" fmla="*/ 269 w 401"/>
                  <a:gd name="T53" fmla="*/ 163 h 189"/>
                  <a:gd name="T54" fmla="*/ 254 w 401"/>
                  <a:gd name="T55" fmla="*/ 153 h 189"/>
                  <a:gd name="T56" fmla="*/ 241 w 401"/>
                  <a:gd name="T57" fmla="*/ 141 h 189"/>
                  <a:gd name="T58" fmla="*/ 230 w 401"/>
                  <a:gd name="T59" fmla="*/ 124 h 189"/>
                  <a:gd name="T60" fmla="*/ 222 w 401"/>
                  <a:gd name="T61" fmla="*/ 105 h 189"/>
                  <a:gd name="T62" fmla="*/ 183 w 401"/>
                  <a:gd name="T63" fmla="*/ 109 h 189"/>
                  <a:gd name="T64" fmla="*/ 143 w 401"/>
                  <a:gd name="T65" fmla="*/ 109 h 189"/>
                  <a:gd name="T66" fmla="*/ 101 w 401"/>
                  <a:gd name="T67" fmla="*/ 103 h 189"/>
                  <a:gd name="T68" fmla="*/ 60 w 401"/>
                  <a:gd name="T69" fmla="*/ 89 h 189"/>
                  <a:gd name="T70" fmla="*/ 51 w 401"/>
                  <a:gd name="T71" fmla="*/ 85 h 189"/>
                  <a:gd name="T72" fmla="*/ 35 w 401"/>
                  <a:gd name="T73" fmla="*/ 72 h 189"/>
                  <a:gd name="T74" fmla="*/ 23 w 401"/>
                  <a:gd name="T75" fmla="*/ 59 h 189"/>
                  <a:gd name="T76" fmla="*/ 11 w 401"/>
                  <a:gd name="T77" fmla="*/ 38 h 189"/>
                  <a:gd name="T78" fmla="*/ 3 w 401"/>
                  <a:gd name="T79" fmla="*/ 14 h 189"/>
                  <a:gd name="T80" fmla="*/ 0 w 401"/>
                  <a:gd name="T81" fmla="*/ 4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1" h="189">
                    <a:moveTo>
                      <a:pt x="0" y="4"/>
                    </a:moveTo>
                    <a:lnTo>
                      <a:pt x="0" y="4"/>
                    </a:lnTo>
                    <a:lnTo>
                      <a:pt x="7" y="1"/>
                    </a:lnTo>
                    <a:lnTo>
                      <a:pt x="12" y="0"/>
                    </a:lnTo>
                    <a:lnTo>
                      <a:pt x="17" y="0"/>
                    </a:lnTo>
                    <a:lnTo>
                      <a:pt x="22" y="3"/>
                    </a:lnTo>
                    <a:lnTo>
                      <a:pt x="36" y="10"/>
                    </a:lnTo>
                    <a:lnTo>
                      <a:pt x="59" y="22"/>
                    </a:lnTo>
                    <a:lnTo>
                      <a:pt x="59" y="22"/>
                    </a:lnTo>
                    <a:lnTo>
                      <a:pt x="76" y="29"/>
                    </a:lnTo>
                    <a:lnTo>
                      <a:pt x="94" y="36"/>
                    </a:lnTo>
                    <a:lnTo>
                      <a:pt x="113" y="42"/>
                    </a:lnTo>
                    <a:lnTo>
                      <a:pt x="135" y="48"/>
                    </a:lnTo>
                    <a:lnTo>
                      <a:pt x="159" y="53"/>
                    </a:lnTo>
                    <a:lnTo>
                      <a:pt x="183" y="56"/>
                    </a:lnTo>
                    <a:lnTo>
                      <a:pt x="207" y="57"/>
                    </a:lnTo>
                    <a:lnTo>
                      <a:pt x="233" y="56"/>
                    </a:lnTo>
                    <a:lnTo>
                      <a:pt x="233" y="56"/>
                    </a:lnTo>
                    <a:lnTo>
                      <a:pt x="236" y="56"/>
                    </a:lnTo>
                    <a:lnTo>
                      <a:pt x="239" y="57"/>
                    </a:lnTo>
                    <a:lnTo>
                      <a:pt x="245" y="60"/>
                    </a:lnTo>
                    <a:lnTo>
                      <a:pt x="249" y="66"/>
                    </a:lnTo>
                    <a:lnTo>
                      <a:pt x="255" y="74"/>
                    </a:lnTo>
                    <a:lnTo>
                      <a:pt x="264" y="82"/>
                    </a:lnTo>
                    <a:lnTo>
                      <a:pt x="275" y="92"/>
                    </a:lnTo>
                    <a:lnTo>
                      <a:pt x="289" y="103"/>
                    </a:lnTo>
                    <a:lnTo>
                      <a:pt x="307" y="112"/>
                    </a:lnTo>
                    <a:lnTo>
                      <a:pt x="307" y="112"/>
                    </a:lnTo>
                    <a:lnTo>
                      <a:pt x="342" y="128"/>
                    </a:lnTo>
                    <a:lnTo>
                      <a:pt x="365" y="137"/>
                    </a:lnTo>
                    <a:lnTo>
                      <a:pt x="382" y="141"/>
                    </a:lnTo>
                    <a:lnTo>
                      <a:pt x="395" y="144"/>
                    </a:lnTo>
                    <a:lnTo>
                      <a:pt x="395" y="144"/>
                    </a:lnTo>
                    <a:lnTo>
                      <a:pt x="397" y="146"/>
                    </a:lnTo>
                    <a:lnTo>
                      <a:pt x="400" y="148"/>
                    </a:lnTo>
                    <a:lnTo>
                      <a:pt x="401" y="152"/>
                    </a:lnTo>
                    <a:lnTo>
                      <a:pt x="401" y="157"/>
                    </a:lnTo>
                    <a:lnTo>
                      <a:pt x="400" y="160"/>
                    </a:lnTo>
                    <a:lnTo>
                      <a:pt x="399" y="165"/>
                    </a:lnTo>
                    <a:lnTo>
                      <a:pt x="396" y="170"/>
                    </a:lnTo>
                    <a:lnTo>
                      <a:pt x="394" y="174"/>
                    </a:lnTo>
                    <a:lnTo>
                      <a:pt x="390" y="177"/>
                    </a:lnTo>
                    <a:lnTo>
                      <a:pt x="385" y="181"/>
                    </a:lnTo>
                    <a:lnTo>
                      <a:pt x="379" y="184"/>
                    </a:lnTo>
                    <a:lnTo>
                      <a:pt x="373" y="187"/>
                    </a:lnTo>
                    <a:lnTo>
                      <a:pt x="366" y="188"/>
                    </a:lnTo>
                    <a:lnTo>
                      <a:pt x="359" y="189"/>
                    </a:lnTo>
                    <a:lnTo>
                      <a:pt x="350" y="188"/>
                    </a:lnTo>
                    <a:lnTo>
                      <a:pt x="341" y="187"/>
                    </a:lnTo>
                    <a:lnTo>
                      <a:pt x="341" y="187"/>
                    </a:lnTo>
                    <a:lnTo>
                      <a:pt x="322" y="182"/>
                    </a:lnTo>
                    <a:lnTo>
                      <a:pt x="304" y="177"/>
                    </a:lnTo>
                    <a:lnTo>
                      <a:pt x="285" y="171"/>
                    </a:lnTo>
                    <a:lnTo>
                      <a:pt x="269" y="163"/>
                    </a:lnTo>
                    <a:lnTo>
                      <a:pt x="261" y="158"/>
                    </a:lnTo>
                    <a:lnTo>
                      <a:pt x="254" y="153"/>
                    </a:lnTo>
                    <a:lnTo>
                      <a:pt x="247" y="147"/>
                    </a:lnTo>
                    <a:lnTo>
                      <a:pt x="241" y="141"/>
                    </a:lnTo>
                    <a:lnTo>
                      <a:pt x="235" y="133"/>
                    </a:lnTo>
                    <a:lnTo>
                      <a:pt x="230" y="124"/>
                    </a:lnTo>
                    <a:lnTo>
                      <a:pt x="225" y="116"/>
                    </a:lnTo>
                    <a:lnTo>
                      <a:pt x="222" y="105"/>
                    </a:lnTo>
                    <a:lnTo>
                      <a:pt x="222" y="105"/>
                    </a:lnTo>
                    <a:lnTo>
                      <a:pt x="183" y="109"/>
                    </a:lnTo>
                    <a:lnTo>
                      <a:pt x="164" y="109"/>
                    </a:lnTo>
                    <a:lnTo>
                      <a:pt x="143" y="109"/>
                    </a:lnTo>
                    <a:lnTo>
                      <a:pt x="122" y="106"/>
                    </a:lnTo>
                    <a:lnTo>
                      <a:pt x="101" y="103"/>
                    </a:lnTo>
                    <a:lnTo>
                      <a:pt x="81" y="98"/>
                    </a:lnTo>
                    <a:lnTo>
                      <a:pt x="60" y="89"/>
                    </a:lnTo>
                    <a:lnTo>
                      <a:pt x="60" y="89"/>
                    </a:lnTo>
                    <a:lnTo>
                      <a:pt x="51" y="85"/>
                    </a:lnTo>
                    <a:lnTo>
                      <a:pt x="42" y="79"/>
                    </a:lnTo>
                    <a:lnTo>
                      <a:pt x="35" y="72"/>
                    </a:lnTo>
                    <a:lnTo>
                      <a:pt x="29" y="66"/>
                    </a:lnTo>
                    <a:lnTo>
                      <a:pt x="23" y="59"/>
                    </a:lnTo>
                    <a:lnTo>
                      <a:pt x="18" y="52"/>
                    </a:lnTo>
                    <a:lnTo>
                      <a:pt x="11" y="38"/>
                    </a:lnTo>
                    <a:lnTo>
                      <a:pt x="5" y="24"/>
                    </a:lnTo>
                    <a:lnTo>
                      <a:pt x="3" y="1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E8AD8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85000" lnSpcReduction="20000"/>
              </a:bodyPr>
              <a:lstStyle/>
              <a:p>
                <a:endParaRPr lang="en-US"/>
              </a:p>
            </p:txBody>
          </p:sp>
          <p:sp>
            <p:nvSpPr>
              <p:cNvPr id="47" name="î$ḻîḋè">
                <a:extLst>
                  <a:ext uri="{FF2B5EF4-FFF2-40B4-BE49-F238E27FC236}">
                    <a16:creationId xmlns:a16="http://schemas.microsoft.com/office/drawing/2014/main" id="{AF797A84-968D-462E-874E-F83B4E82EF2E}"/>
                  </a:ext>
                </a:extLst>
              </p:cNvPr>
              <p:cNvSpPr/>
              <p:nvPr/>
            </p:nvSpPr>
            <p:spPr bwMode="auto">
              <a:xfrm>
                <a:off x="993173" y="4287007"/>
                <a:ext cx="2436306" cy="807318"/>
              </a:xfrm>
              <a:custGeom>
                <a:avLst/>
                <a:gdLst>
                  <a:gd name="T0" fmla="*/ 1336 w 1357"/>
                  <a:gd name="T1" fmla="*/ 189 h 450"/>
                  <a:gd name="T2" fmla="*/ 1322 w 1357"/>
                  <a:gd name="T3" fmla="*/ 155 h 450"/>
                  <a:gd name="T4" fmla="*/ 1307 w 1357"/>
                  <a:gd name="T5" fmla="*/ 136 h 450"/>
                  <a:gd name="T6" fmla="*/ 1297 w 1357"/>
                  <a:gd name="T7" fmla="*/ 131 h 450"/>
                  <a:gd name="T8" fmla="*/ 1284 w 1357"/>
                  <a:gd name="T9" fmla="*/ 121 h 450"/>
                  <a:gd name="T10" fmla="*/ 1272 w 1357"/>
                  <a:gd name="T11" fmla="*/ 94 h 450"/>
                  <a:gd name="T12" fmla="*/ 1255 w 1357"/>
                  <a:gd name="T13" fmla="*/ 62 h 450"/>
                  <a:gd name="T14" fmla="*/ 1238 w 1357"/>
                  <a:gd name="T15" fmla="*/ 47 h 450"/>
                  <a:gd name="T16" fmla="*/ 1212 w 1357"/>
                  <a:gd name="T17" fmla="*/ 38 h 450"/>
                  <a:gd name="T18" fmla="*/ 1137 w 1357"/>
                  <a:gd name="T19" fmla="*/ 23 h 450"/>
                  <a:gd name="T20" fmla="*/ 1032 w 1357"/>
                  <a:gd name="T21" fmla="*/ 8 h 450"/>
                  <a:gd name="T22" fmla="*/ 911 w 1357"/>
                  <a:gd name="T23" fmla="*/ 1 h 450"/>
                  <a:gd name="T24" fmla="*/ 786 w 1357"/>
                  <a:gd name="T25" fmla="*/ 2 h 450"/>
                  <a:gd name="T26" fmla="*/ 707 w 1357"/>
                  <a:gd name="T27" fmla="*/ 12 h 450"/>
                  <a:gd name="T28" fmla="*/ 571 w 1357"/>
                  <a:gd name="T29" fmla="*/ 42 h 450"/>
                  <a:gd name="T30" fmla="*/ 301 w 1357"/>
                  <a:gd name="T31" fmla="*/ 115 h 450"/>
                  <a:gd name="T32" fmla="*/ 38 w 1357"/>
                  <a:gd name="T33" fmla="*/ 192 h 450"/>
                  <a:gd name="T34" fmla="*/ 0 w 1357"/>
                  <a:gd name="T35" fmla="*/ 450 h 450"/>
                  <a:gd name="T36" fmla="*/ 130 w 1357"/>
                  <a:gd name="T37" fmla="*/ 438 h 450"/>
                  <a:gd name="T38" fmla="*/ 227 w 1357"/>
                  <a:gd name="T39" fmla="*/ 438 h 450"/>
                  <a:gd name="T40" fmla="*/ 258 w 1357"/>
                  <a:gd name="T41" fmla="*/ 429 h 450"/>
                  <a:gd name="T42" fmla="*/ 305 w 1357"/>
                  <a:gd name="T43" fmla="*/ 410 h 450"/>
                  <a:gd name="T44" fmla="*/ 351 w 1357"/>
                  <a:gd name="T45" fmla="*/ 387 h 450"/>
                  <a:gd name="T46" fmla="*/ 384 w 1357"/>
                  <a:gd name="T47" fmla="*/ 383 h 450"/>
                  <a:gd name="T48" fmla="*/ 410 w 1357"/>
                  <a:gd name="T49" fmla="*/ 384 h 450"/>
                  <a:gd name="T50" fmla="*/ 518 w 1357"/>
                  <a:gd name="T51" fmla="*/ 405 h 450"/>
                  <a:gd name="T52" fmla="*/ 600 w 1357"/>
                  <a:gd name="T53" fmla="*/ 419 h 450"/>
                  <a:gd name="T54" fmla="*/ 659 w 1357"/>
                  <a:gd name="T55" fmla="*/ 419 h 450"/>
                  <a:gd name="T56" fmla="*/ 712 w 1357"/>
                  <a:gd name="T57" fmla="*/ 405 h 450"/>
                  <a:gd name="T58" fmla="*/ 768 w 1357"/>
                  <a:gd name="T59" fmla="*/ 396 h 450"/>
                  <a:gd name="T60" fmla="*/ 964 w 1357"/>
                  <a:gd name="T61" fmla="*/ 370 h 450"/>
                  <a:gd name="T62" fmla="*/ 1008 w 1357"/>
                  <a:gd name="T63" fmla="*/ 356 h 450"/>
                  <a:gd name="T64" fmla="*/ 1023 w 1357"/>
                  <a:gd name="T65" fmla="*/ 344 h 450"/>
                  <a:gd name="T66" fmla="*/ 1025 w 1357"/>
                  <a:gd name="T67" fmla="*/ 336 h 450"/>
                  <a:gd name="T68" fmla="*/ 1031 w 1357"/>
                  <a:gd name="T69" fmla="*/ 324 h 450"/>
                  <a:gd name="T70" fmla="*/ 1067 w 1357"/>
                  <a:gd name="T71" fmla="*/ 310 h 450"/>
                  <a:gd name="T72" fmla="*/ 1165 w 1357"/>
                  <a:gd name="T73" fmla="*/ 296 h 450"/>
                  <a:gd name="T74" fmla="*/ 1273 w 1357"/>
                  <a:gd name="T75" fmla="*/ 280 h 450"/>
                  <a:gd name="T76" fmla="*/ 1333 w 1357"/>
                  <a:gd name="T77" fmla="*/ 261 h 450"/>
                  <a:gd name="T78" fmla="*/ 1345 w 1357"/>
                  <a:gd name="T79" fmla="*/ 253 h 450"/>
                  <a:gd name="T80" fmla="*/ 1356 w 1357"/>
                  <a:gd name="T81" fmla="*/ 234 h 450"/>
                  <a:gd name="T82" fmla="*/ 1357 w 1357"/>
                  <a:gd name="T83" fmla="*/ 220 h 450"/>
                  <a:gd name="T84" fmla="*/ 1343 w 1357"/>
                  <a:gd name="T85" fmla="*/ 202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357" h="450">
                    <a:moveTo>
                      <a:pt x="1337" y="198"/>
                    </a:moveTo>
                    <a:lnTo>
                      <a:pt x="1337" y="198"/>
                    </a:lnTo>
                    <a:lnTo>
                      <a:pt x="1336" y="189"/>
                    </a:lnTo>
                    <a:lnTo>
                      <a:pt x="1332" y="179"/>
                    </a:lnTo>
                    <a:lnTo>
                      <a:pt x="1328" y="167"/>
                    </a:lnTo>
                    <a:lnTo>
                      <a:pt x="1322" y="155"/>
                    </a:lnTo>
                    <a:lnTo>
                      <a:pt x="1315" y="144"/>
                    </a:lnTo>
                    <a:lnTo>
                      <a:pt x="1312" y="139"/>
                    </a:lnTo>
                    <a:lnTo>
                      <a:pt x="1307" y="136"/>
                    </a:lnTo>
                    <a:lnTo>
                      <a:pt x="1302" y="133"/>
                    </a:lnTo>
                    <a:lnTo>
                      <a:pt x="1297" y="131"/>
                    </a:lnTo>
                    <a:lnTo>
                      <a:pt x="1297" y="131"/>
                    </a:lnTo>
                    <a:lnTo>
                      <a:pt x="1292" y="129"/>
                    </a:lnTo>
                    <a:lnTo>
                      <a:pt x="1287" y="126"/>
                    </a:lnTo>
                    <a:lnTo>
                      <a:pt x="1284" y="121"/>
                    </a:lnTo>
                    <a:lnTo>
                      <a:pt x="1280" y="118"/>
                    </a:lnTo>
                    <a:lnTo>
                      <a:pt x="1275" y="107"/>
                    </a:lnTo>
                    <a:lnTo>
                      <a:pt x="1272" y="94"/>
                    </a:lnTo>
                    <a:lnTo>
                      <a:pt x="1266" y="80"/>
                    </a:lnTo>
                    <a:lnTo>
                      <a:pt x="1260" y="68"/>
                    </a:lnTo>
                    <a:lnTo>
                      <a:pt x="1255" y="62"/>
                    </a:lnTo>
                    <a:lnTo>
                      <a:pt x="1250" y="56"/>
                    </a:lnTo>
                    <a:lnTo>
                      <a:pt x="1244" y="52"/>
                    </a:lnTo>
                    <a:lnTo>
                      <a:pt x="1238" y="47"/>
                    </a:lnTo>
                    <a:lnTo>
                      <a:pt x="1238" y="47"/>
                    </a:lnTo>
                    <a:lnTo>
                      <a:pt x="1227" y="43"/>
                    </a:lnTo>
                    <a:lnTo>
                      <a:pt x="1212" y="38"/>
                    </a:lnTo>
                    <a:lnTo>
                      <a:pt x="1191" y="33"/>
                    </a:lnTo>
                    <a:lnTo>
                      <a:pt x="1166" y="27"/>
                    </a:lnTo>
                    <a:lnTo>
                      <a:pt x="1137" y="23"/>
                    </a:lnTo>
                    <a:lnTo>
                      <a:pt x="1106" y="18"/>
                    </a:lnTo>
                    <a:lnTo>
                      <a:pt x="1070" y="13"/>
                    </a:lnTo>
                    <a:lnTo>
                      <a:pt x="1032" y="8"/>
                    </a:lnTo>
                    <a:lnTo>
                      <a:pt x="994" y="5"/>
                    </a:lnTo>
                    <a:lnTo>
                      <a:pt x="953" y="2"/>
                    </a:lnTo>
                    <a:lnTo>
                      <a:pt x="911" y="1"/>
                    </a:lnTo>
                    <a:lnTo>
                      <a:pt x="870" y="0"/>
                    </a:lnTo>
                    <a:lnTo>
                      <a:pt x="828" y="1"/>
                    </a:lnTo>
                    <a:lnTo>
                      <a:pt x="786" y="2"/>
                    </a:lnTo>
                    <a:lnTo>
                      <a:pt x="746" y="7"/>
                    </a:lnTo>
                    <a:lnTo>
                      <a:pt x="707" y="12"/>
                    </a:lnTo>
                    <a:lnTo>
                      <a:pt x="707" y="12"/>
                    </a:lnTo>
                    <a:lnTo>
                      <a:pt x="666" y="20"/>
                    </a:lnTo>
                    <a:lnTo>
                      <a:pt x="621" y="30"/>
                    </a:lnTo>
                    <a:lnTo>
                      <a:pt x="571" y="42"/>
                    </a:lnTo>
                    <a:lnTo>
                      <a:pt x="518" y="55"/>
                    </a:lnTo>
                    <a:lnTo>
                      <a:pt x="410" y="85"/>
                    </a:lnTo>
                    <a:lnTo>
                      <a:pt x="301" y="115"/>
                    </a:lnTo>
                    <a:lnTo>
                      <a:pt x="119" y="169"/>
                    </a:lnTo>
                    <a:lnTo>
                      <a:pt x="62" y="186"/>
                    </a:lnTo>
                    <a:lnTo>
                      <a:pt x="38" y="192"/>
                    </a:lnTo>
                    <a:lnTo>
                      <a:pt x="38" y="192"/>
                    </a:lnTo>
                    <a:lnTo>
                      <a:pt x="0" y="198"/>
                    </a:lnTo>
                    <a:lnTo>
                      <a:pt x="0" y="450"/>
                    </a:lnTo>
                    <a:lnTo>
                      <a:pt x="0" y="450"/>
                    </a:lnTo>
                    <a:lnTo>
                      <a:pt x="66" y="443"/>
                    </a:lnTo>
                    <a:lnTo>
                      <a:pt x="130" y="438"/>
                    </a:lnTo>
                    <a:lnTo>
                      <a:pt x="185" y="437"/>
                    </a:lnTo>
                    <a:lnTo>
                      <a:pt x="208" y="437"/>
                    </a:lnTo>
                    <a:lnTo>
                      <a:pt x="227" y="438"/>
                    </a:lnTo>
                    <a:lnTo>
                      <a:pt x="227" y="438"/>
                    </a:lnTo>
                    <a:lnTo>
                      <a:pt x="244" y="434"/>
                    </a:lnTo>
                    <a:lnTo>
                      <a:pt x="258" y="429"/>
                    </a:lnTo>
                    <a:lnTo>
                      <a:pt x="273" y="425"/>
                    </a:lnTo>
                    <a:lnTo>
                      <a:pt x="285" y="420"/>
                    </a:lnTo>
                    <a:lnTo>
                      <a:pt x="305" y="410"/>
                    </a:lnTo>
                    <a:lnTo>
                      <a:pt x="323" y="399"/>
                    </a:lnTo>
                    <a:lnTo>
                      <a:pt x="341" y="391"/>
                    </a:lnTo>
                    <a:lnTo>
                      <a:pt x="351" y="387"/>
                    </a:lnTo>
                    <a:lnTo>
                      <a:pt x="361" y="385"/>
                    </a:lnTo>
                    <a:lnTo>
                      <a:pt x="372" y="384"/>
                    </a:lnTo>
                    <a:lnTo>
                      <a:pt x="384" y="383"/>
                    </a:lnTo>
                    <a:lnTo>
                      <a:pt x="396" y="383"/>
                    </a:lnTo>
                    <a:lnTo>
                      <a:pt x="410" y="384"/>
                    </a:lnTo>
                    <a:lnTo>
                      <a:pt x="410" y="384"/>
                    </a:lnTo>
                    <a:lnTo>
                      <a:pt x="443" y="390"/>
                    </a:lnTo>
                    <a:lnTo>
                      <a:pt x="480" y="397"/>
                    </a:lnTo>
                    <a:lnTo>
                      <a:pt x="518" y="405"/>
                    </a:lnTo>
                    <a:lnTo>
                      <a:pt x="559" y="413"/>
                    </a:lnTo>
                    <a:lnTo>
                      <a:pt x="580" y="416"/>
                    </a:lnTo>
                    <a:lnTo>
                      <a:pt x="600" y="419"/>
                    </a:lnTo>
                    <a:lnTo>
                      <a:pt x="621" y="420"/>
                    </a:lnTo>
                    <a:lnTo>
                      <a:pt x="640" y="420"/>
                    </a:lnTo>
                    <a:lnTo>
                      <a:pt x="659" y="419"/>
                    </a:lnTo>
                    <a:lnTo>
                      <a:pt x="677" y="416"/>
                    </a:lnTo>
                    <a:lnTo>
                      <a:pt x="695" y="411"/>
                    </a:lnTo>
                    <a:lnTo>
                      <a:pt x="712" y="405"/>
                    </a:lnTo>
                    <a:lnTo>
                      <a:pt x="712" y="405"/>
                    </a:lnTo>
                    <a:lnTo>
                      <a:pt x="740" y="401"/>
                    </a:lnTo>
                    <a:lnTo>
                      <a:pt x="768" y="396"/>
                    </a:lnTo>
                    <a:lnTo>
                      <a:pt x="823" y="389"/>
                    </a:lnTo>
                    <a:lnTo>
                      <a:pt x="923" y="377"/>
                    </a:lnTo>
                    <a:lnTo>
                      <a:pt x="964" y="370"/>
                    </a:lnTo>
                    <a:lnTo>
                      <a:pt x="982" y="366"/>
                    </a:lnTo>
                    <a:lnTo>
                      <a:pt x="996" y="362"/>
                    </a:lnTo>
                    <a:lnTo>
                      <a:pt x="1008" y="356"/>
                    </a:lnTo>
                    <a:lnTo>
                      <a:pt x="1018" y="350"/>
                    </a:lnTo>
                    <a:lnTo>
                      <a:pt x="1020" y="348"/>
                    </a:lnTo>
                    <a:lnTo>
                      <a:pt x="1023" y="344"/>
                    </a:lnTo>
                    <a:lnTo>
                      <a:pt x="1024" y="339"/>
                    </a:lnTo>
                    <a:lnTo>
                      <a:pt x="1025" y="336"/>
                    </a:lnTo>
                    <a:lnTo>
                      <a:pt x="1025" y="336"/>
                    </a:lnTo>
                    <a:lnTo>
                      <a:pt x="1025" y="331"/>
                    </a:lnTo>
                    <a:lnTo>
                      <a:pt x="1027" y="327"/>
                    </a:lnTo>
                    <a:lnTo>
                      <a:pt x="1031" y="324"/>
                    </a:lnTo>
                    <a:lnTo>
                      <a:pt x="1036" y="321"/>
                    </a:lnTo>
                    <a:lnTo>
                      <a:pt x="1049" y="315"/>
                    </a:lnTo>
                    <a:lnTo>
                      <a:pt x="1067" y="310"/>
                    </a:lnTo>
                    <a:lnTo>
                      <a:pt x="1088" y="307"/>
                    </a:lnTo>
                    <a:lnTo>
                      <a:pt x="1112" y="302"/>
                    </a:lnTo>
                    <a:lnTo>
                      <a:pt x="1165" y="296"/>
                    </a:lnTo>
                    <a:lnTo>
                      <a:pt x="1220" y="289"/>
                    </a:lnTo>
                    <a:lnTo>
                      <a:pt x="1247" y="285"/>
                    </a:lnTo>
                    <a:lnTo>
                      <a:pt x="1273" y="280"/>
                    </a:lnTo>
                    <a:lnTo>
                      <a:pt x="1296" y="274"/>
                    </a:lnTo>
                    <a:lnTo>
                      <a:pt x="1316" y="268"/>
                    </a:lnTo>
                    <a:lnTo>
                      <a:pt x="1333" y="261"/>
                    </a:lnTo>
                    <a:lnTo>
                      <a:pt x="1339" y="256"/>
                    </a:lnTo>
                    <a:lnTo>
                      <a:pt x="1345" y="253"/>
                    </a:lnTo>
                    <a:lnTo>
                      <a:pt x="1345" y="253"/>
                    </a:lnTo>
                    <a:lnTo>
                      <a:pt x="1350" y="245"/>
                    </a:lnTo>
                    <a:lnTo>
                      <a:pt x="1354" y="239"/>
                    </a:lnTo>
                    <a:lnTo>
                      <a:pt x="1356" y="234"/>
                    </a:lnTo>
                    <a:lnTo>
                      <a:pt x="1357" y="228"/>
                    </a:lnTo>
                    <a:lnTo>
                      <a:pt x="1357" y="224"/>
                    </a:lnTo>
                    <a:lnTo>
                      <a:pt x="1357" y="220"/>
                    </a:lnTo>
                    <a:lnTo>
                      <a:pt x="1354" y="212"/>
                    </a:lnTo>
                    <a:lnTo>
                      <a:pt x="1349" y="206"/>
                    </a:lnTo>
                    <a:lnTo>
                      <a:pt x="1343" y="202"/>
                    </a:lnTo>
                    <a:lnTo>
                      <a:pt x="1337" y="198"/>
                    </a:lnTo>
                    <a:lnTo>
                      <a:pt x="1337" y="198"/>
                    </a:lnTo>
                    <a:close/>
                  </a:path>
                </a:pathLst>
              </a:custGeom>
              <a:solidFill>
                <a:schemeClr val="tx2">
                  <a:lumMod val="75000"/>
                  <a:alpha val="56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48" name="íṧḷiḑé">
                <a:extLst>
                  <a:ext uri="{FF2B5EF4-FFF2-40B4-BE49-F238E27FC236}">
                    <a16:creationId xmlns:a16="http://schemas.microsoft.com/office/drawing/2014/main" id="{7D3105A7-3D33-41C8-9DBB-5B813A4A1C76}"/>
                  </a:ext>
                </a:extLst>
              </p:cNvPr>
              <p:cNvSpPr/>
              <p:nvPr/>
            </p:nvSpPr>
            <p:spPr bwMode="auto">
              <a:xfrm>
                <a:off x="1255104" y="4333651"/>
                <a:ext cx="211698" cy="692500"/>
              </a:xfrm>
              <a:custGeom>
                <a:avLst/>
                <a:gdLst>
                  <a:gd name="T0" fmla="*/ 82 w 118"/>
                  <a:gd name="T1" fmla="*/ 65 h 385"/>
                  <a:gd name="T2" fmla="*/ 82 w 118"/>
                  <a:gd name="T3" fmla="*/ 65 h 385"/>
                  <a:gd name="T4" fmla="*/ 74 w 118"/>
                  <a:gd name="T5" fmla="*/ 47 h 385"/>
                  <a:gd name="T6" fmla="*/ 65 w 118"/>
                  <a:gd name="T7" fmla="*/ 33 h 385"/>
                  <a:gd name="T8" fmla="*/ 57 w 118"/>
                  <a:gd name="T9" fmla="*/ 22 h 385"/>
                  <a:gd name="T10" fmla="*/ 48 w 118"/>
                  <a:gd name="T11" fmla="*/ 13 h 385"/>
                  <a:gd name="T12" fmla="*/ 42 w 118"/>
                  <a:gd name="T13" fmla="*/ 6 h 385"/>
                  <a:gd name="T14" fmla="*/ 36 w 118"/>
                  <a:gd name="T15" fmla="*/ 3 h 385"/>
                  <a:gd name="T16" fmla="*/ 32 w 118"/>
                  <a:gd name="T17" fmla="*/ 0 h 385"/>
                  <a:gd name="T18" fmla="*/ 32 w 118"/>
                  <a:gd name="T19" fmla="*/ 0 h 385"/>
                  <a:gd name="T20" fmla="*/ 28 w 118"/>
                  <a:gd name="T21" fmla="*/ 10 h 385"/>
                  <a:gd name="T22" fmla="*/ 18 w 118"/>
                  <a:gd name="T23" fmla="*/ 40 h 385"/>
                  <a:gd name="T24" fmla="*/ 14 w 118"/>
                  <a:gd name="T25" fmla="*/ 60 h 385"/>
                  <a:gd name="T26" fmla="*/ 9 w 118"/>
                  <a:gd name="T27" fmla="*/ 85 h 385"/>
                  <a:gd name="T28" fmla="*/ 4 w 118"/>
                  <a:gd name="T29" fmla="*/ 110 h 385"/>
                  <a:gd name="T30" fmla="*/ 1 w 118"/>
                  <a:gd name="T31" fmla="*/ 139 h 385"/>
                  <a:gd name="T32" fmla="*/ 0 w 118"/>
                  <a:gd name="T33" fmla="*/ 169 h 385"/>
                  <a:gd name="T34" fmla="*/ 0 w 118"/>
                  <a:gd name="T35" fmla="*/ 200 h 385"/>
                  <a:gd name="T36" fmla="*/ 1 w 118"/>
                  <a:gd name="T37" fmla="*/ 216 h 385"/>
                  <a:gd name="T38" fmla="*/ 4 w 118"/>
                  <a:gd name="T39" fmla="*/ 233 h 385"/>
                  <a:gd name="T40" fmla="*/ 7 w 118"/>
                  <a:gd name="T41" fmla="*/ 248 h 385"/>
                  <a:gd name="T42" fmla="*/ 11 w 118"/>
                  <a:gd name="T43" fmla="*/ 265 h 385"/>
                  <a:gd name="T44" fmla="*/ 15 w 118"/>
                  <a:gd name="T45" fmla="*/ 281 h 385"/>
                  <a:gd name="T46" fmla="*/ 21 w 118"/>
                  <a:gd name="T47" fmla="*/ 296 h 385"/>
                  <a:gd name="T48" fmla="*/ 28 w 118"/>
                  <a:gd name="T49" fmla="*/ 312 h 385"/>
                  <a:gd name="T50" fmla="*/ 35 w 118"/>
                  <a:gd name="T51" fmla="*/ 328 h 385"/>
                  <a:gd name="T52" fmla="*/ 44 w 118"/>
                  <a:gd name="T53" fmla="*/ 342 h 385"/>
                  <a:gd name="T54" fmla="*/ 54 w 118"/>
                  <a:gd name="T55" fmla="*/ 358 h 385"/>
                  <a:gd name="T56" fmla="*/ 65 w 118"/>
                  <a:gd name="T57" fmla="*/ 371 h 385"/>
                  <a:gd name="T58" fmla="*/ 78 w 118"/>
                  <a:gd name="T59" fmla="*/ 385 h 385"/>
                  <a:gd name="T60" fmla="*/ 78 w 118"/>
                  <a:gd name="T61" fmla="*/ 385 h 385"/>
                  <a:gd name="T62" fmla="*/ 83 w 118"/>
                  <a:gd name="T63" fmla="*/ 382 h 385"/>
                  <a:gd name="T64" fmla="*/ 89 w 118"/>
                  <a:gd name="T65" fmla="*/ 377 h 385"/>
                  <a:gd name="T66" fmla="*/ 93 w 118"/>
                  <a:gd name="T67" fmla="*/ 371 h 385"/>
                  <a:gd name="T68" fmla="*/ 98 w 118"/>
                  <a:gd name="T69" fmla="*/ 365 h 385"/>
                  <a:gd name="T70" fmla="*/ 105 w 118"/>
                  <a:gd name="T71" fmla="*/ 351 h 385"/>
                  <a:gd name="T72" fmla="*/ 111 w 118"/>
                  <a:gd name="T73" fmla="*/ 335 h 385"/>
                  <a:gd name="T74" fmla="*/ 115 w 118"/>
                  <a:gd name="T75" fmla="*/ 316 h 385"/>
                  <a:gd name="T76" fmla="*/ 117 w 118"/>
                  <a:gd name="T77" fmla="*/ 295 h 385"/>
                  <a:gd name="T78" fmla="*/ 118 w 118"/>
                  <a:gd name="T79" fmla="*/ 272 h 385"/>
                  <a:gd name="T80" fmla="*/ 118 w 118"/>
                  <a:gd name="T81" fmla="*/ 249 h 385"/>
                  <a:gd name="T82" fmla="*/ 117 w 118"/>
                  <a:gd name="T83" fmla="*/ 225 h 385"/>
                  <a:gd name="T84" fmla="*/ 115 w 118"/>
                  <a:gd name="T85" fmla="*/ 201 h 385"/>
                  <a:gd name="T86" fmla="*/ 112 w 118"/>
                  <a:gd name="T87" fmla="*/ 177 h 385"/>
                  <a:gd name="T88" fmla="*/ 107 w 118"/>
                  <a:gd name="T89" fmla="*/ 153 h 385"/>
                  <a:gd name="T90" fmla="*/ 103 w 118"/>
                  <a:gd name="T91" fmla="*/ 129 h 385"/>
                  <a:gd name="T92" fmla="*/ 97 w 118"/>
                  <a:gd name="T93" fmla="*/ 106 h 385"/>
                  <a:gd name="T94" fmla="*/ 89 w 118"/>
                  <a:gd name="T95" fmla="*/ 86 h 385"/>
                  <a:gd name="T96" fmla="*/ 82 w 118"/>
                  <a:gd name="T97" fmla="*/ 65 h 385"/>
                  <a:gd name="T98" fmla="*/ 82 w 118"/>
                  <a:gd name="T99" fmla="*/ 65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8" h="385">
                    <a:moveTo>
                      <a:pt x="82" y="65"/>
                    </a:moveTo>
                    <a:lnTo>
                      <a:pt x="82" y="65"/>
                    </a:lnTo>
                    <a:lnTo>
                      <a:pt x="74" y="47"/>
                    </a:lnTo>
                    <a:lnTo>
                      <a:pt x="65" y="33"/>
                    </a:lnTo>
                    <a:lnTo>
                      <a:pt x="57" y="22"/>
                    </a:lnTo>
                    <a:lnTo>
                      <a:pt x="48" y="13"/>
                    </a:lnTo>
                    <a:lnTo>
                      <a:pt x="42" y="6"/>
                    </a:lnTo>
                    <a:lnTo>
                      <a:pt x="36" y="3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28" y="10"/>
                    </a:lnTo>
                    <a:lnTo>
                      <a:pt x="18" y="40"/>
                    </a:lnTo>
                    <a:lnTo>
                      <a:pt x="14" y="60"/>
                    </a:lnTo>
                    <a:lnTo>
                      <a:pt x="9" y="85"/>
                    </a:lnTo>
                    <a:lnTo>
                      <a:pt x="4" y="110"/>
                    </a:lnTo>
                    <a:lnTo>
                      <a:pt x="1" y="139"/>
                    </a:lnTo>
                    <a:lnTo>
                      <a:pt x="0" y="169"/>
                    </a:lnTo>
                    <a:lnTo>
                      <a:pt x="0" y="200"/>
                    </a:lnTo>
                    <a:lnTo>
                      <a:pt x="1" y="216"/>
                    </a:lnTo>
                    <a:lnTo>
                      <a:pt x="4" y="233"/>
                    </a:lnTo>
                    <a:lnTo>
                      <a:pt x="7" y="248"/>
                    </a:lnTo>
                    <a:lnTo>
                      <a:pt x="11" y="265"/>
                    </a:lnTo>
                    <a:lnTo>
                      <a:pt x="15" y="281"/>
                    </a:lnTo>
                    <a:lnTo>
                      <a:pt x="21" y="296"/>
                    </a:lnTo>
                    <a:lnTo>
                      <a:pt x="28" y="312"/>
                    </a:lnTo>
                    <a:lnTo>
                      <a:pt x="35" y="328"/>
                    </a:lnTo>
                    <a:lnTo>
                      <a:pt x="44" y="342"/>
                    </a:lnTo>
                    <a:lnTo>
                      <a:pt x="54" y="358"/>
                    </a:lnTo>
                    <a:lnTo>
                      <a:pt x="65" y="371"/>
                    </a:lnTo>
                    <a:lnTo>
                      <a:pt x="78" y="385"/>
                    </a:lnTo>
                    <a:lnTo>
                      <a:pt x="78" y="385"/>
                    </a:lnTo>
                    <a:lnTo>
                      <a:pt x="83" y="382"/>
                    </a:lnTo>
                    <a:lnTo>
                      <a:pt x="89" y="377"/>
                    </a:lnTo>
                    <a:lnTo>
                      <a:pt x="93" y="371"/>
                    </a:lnTo>
                    <a:lnTo>
                      <a:pt x="98" y="365"/>
                    </a:lnTo>
                    <a:lnTo>
                      <a:pt x="105" y="351"/>
                    </a:lnTo>
                    <a:lnTo>
                      <a:pt x="111" y="335"/>
                    </a:lnTo>
                    <a:lnTo>
                      <a:pt x="115" y="316"/>
                    </a:lnTo>
                    <a:lnTo>
                      <a:pt x="117" y="295"/>
                    </a:lnTo>
                    <a:lnTo>
                      <a:pt x="118" y="272"/>
                    </a:lnTo>
                    <a:lnTo>
                      <a:pt x="118" y="249"/>
                    </a:lnTo>
                    <a:lnTo>
                      <a:pt x="117" y="225"/>
                    </a:lnTo>
                    <a:lnTo>
                      <a:pt x="115" y="201"/>
                    </a:lnTo>
                    <a:lnTo>
                      <a:pt x="112" y="177"/>
                    </a:lnTo>
                    <a:lnTo>
                      <a:pt x="107" y="153"/>
                    </a:lnTo>
                    <a:lnTo>
                      <a:pt x="103" y="129"/>
                    </a:lnTo>
                    <a:lnTo>
                      <a:pt x="97" y="106"/>
                    </a:lnTo>
                    <a:lnTo>
                      <a:pt x="89" y="86"/>
                    </a:lnTo>
                    <a:lnTo>
                      <a:pt x="82" y="65"/>
                    </a:lnTo>
                    <a:lnTo>
                      <a:pt x="82" y="65"/>
                    </a:lnTo>
                    <a:close/>
                  </a:path>
                </a:pathLst>
              </a:custGeom>
              <a:solidFill>
                <a:srgbClr val="1717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49" name="íṡḻíḓé">
                <a:extLst>
                  <a:ext uri="{FF2B5EF4-FFF2-40B4-BE49-F238E27FC236}">
                    <a16:creationId xmlns:a16="http://schemas.microsoft.com/office/drawing/2014/main" id="{8CDD6621-6C73-436B-8ECB-3F8F82691F78}"/>
                  </a:ext>
                </a:extLst>
              </p:cNvPr>
              <p:cNvSpPr/>
              <p:nvPr/>
            </p:nvSpPr>
            <p:spPr bwMode="auto">
              <a:xfrm>
                <a:off x="2435580" y="4017900"/>
                <a:ext cx="789377" cy="412630"/>
              </a:xfrm>
              <a:custGeom>
                <a:avLst/>
                <a:gdLst>
                  <a:gd name="T0" fmla="*/ 29 w 440"/>
                  <a:gd name="T1" fmla="*/ 65 h 231"/>
                  <a:gd name="T2" fmla="*/ 9 w 440"/>
                  <a:gd name="T3" fmla="*/ 41 h 231"/>
                  <a:gd name="T4" fmla="*/ 1 w 440"/>
                  <a:gd name="T5" fmla="*/ 26 h 231"/>
                  <a:gd name="T6" fmla="*/ 0 w 440"/>
                  <a:gd name="T7" fmla="*/ 10 h 231"/>
                  <a:gd name="T8" fmla="*/ 3 w 440"/>
                  <a:gd name="T9" fmla="*/ 3 h 231"/>
                  <a:gd name="T10" fmla="*/ 7 w 440"/>
                  <a:gd name="T11" fmla="*/ 0 h 231"/>
                  <a:gd name="T12" fmla="*/ 20 w 440"/>
                  <a:gd name="T13" fmla="*/ 3 h 231"/>
                  <a:gd name="T14" fmla="*/ 54 w 440"/>
                  <a:gd name="T15" fmla="*/ 17 h 231"/>
                  <a:gd name="T16" fmla="*/ 116 w 440"/>
                  <a:gd name="T17" fmla="*/ 46 h 231"/>
                  <a:gd name="T18" fmla="*/ 168 w 440"/>
                  <a:gd name="T19" fmla="*/ 67 h 231"/>
                  <a:gd name="T20" fmla="*/ 202 w 440"/>
                  <a:gd name="T21" fmla="*/ 74 h 231"/>
                  <a:gd name="T22" fmla="*/ 217 w 440"/>
                  <a:gd name="T23" fmla="*/ 75 h 231"/>
                  <a:gd name="T24" fmla="*/ 291 w 440"/>
                  <a:gd name="T25" fmla="*/ 77 h 231"/>
                  <a:gd name="T26" fmla="*/ 302 w 440"/>
                  <a:gd name="T27" fmla="*/ 80 h 231"/>
                  <a:gd name="T28" fmla="*/ 308 w 440"/>
                  <a:gd name="T29" fmla="*/ 85 h 231"/>
                  <a:gd name="T30" fmla="*/ 317 w 440"/>
                  <a:gd name="T31" fmla="*/ 95 h 231"/>
                  <a:gd name="T32" fmla="*/ 343 w 440"/>
                  <a:gd name="T33" fmla="*/ 122 h 231"/>
                  <a:gd name="T34" fmla="*/ 367 w 440"/>
                  <a:gd name="T35" fmla="*/ 141 h 231"/>
                  <a:gd name="T36" fmla="*/ 380 w 440"/>
                  <a:gd name="T37" fmla="*/ 150 h 231"/>
                  <a:gd name="T38" fmla="*/ 418 w 440"/>
                  <a:gd name="T39" fmla="*/ 169 h 231"/>
                  <a:gd name="T40" fmla="*/ 437 w 440"/>
                  <a:gd name="T41" fmla="*/ 175 h 231"/>
                  <a:gd name="T42" fmla="*/ 438 w 440"/>
                  <a:gd name="T43" fmla="*/ 176 h 231"/>
                  <a:gd name="T44" fmla="*/ 440 w 440"/>
                  <a:gd name="T45" fmla="*/ 187 h 231"/>
                  <a:gd name="T46" fmla="*/ 437 w 440"/>
                  <a:gd name="T47" fmla="*/ 204 h 231"/>
                  <a:gd name="T48" fmla="*/ 430 w 440"/>
                  <a:gd name="T49" fmla="*/ 215 h 231"/>
                  <a:gd name="T50" fmla="*/ 421 w 440"/>
                  <a:gd name="T51" fmla="*/ 224 h 231"/>
                  <a:gd name="T52" fmla="*/ 405 w 440"/>
                  <a:gd name="T53" fmla="*/ 230 h 231"/>
                  <a:gd name="T54" fmla="*/ 385 w 440"/>
                  <a:gd name="T55" fmla="*/ 231 h 231"/>
                  <a:gd name="T56" fmla="*/ 373 w 440"/>
                  <a:gd name="T57" fmla="*/ 229 h 231"/>
                  <a:gd name="T58" fmla="*/ 349 w 440"/>
                  <a:gd name="T59" fmla="*/ 222 h 231"/>
                  <a:gd name="T60" fmla="*/ 328 w 440"/>
                  <a:gd name="T61" fmla="*/ 213 h 231"/>
                  <a:gd name="T62" fmla="*/ 313 w 440"/>
                  <a:gd name="T63" fmla="*/ 203 h 231"/>
                  <a:gd name="T64" fmla="*/ 291 w 440"/>
                  <a:gd name="T65" fmla="*/ 178 h 231"/>
                  <a:gd name="T66" fmla="*/ 279 w 440"/>
                  <a:gd name="T67" fmla="*/ 154 h 231"/>
                  <a:gd name="T68" fmla="*/ 274 w 440"/>
                  <a:gd name="T69" fmla="*/ 145 h 231"/>
                  <a:gd name="T70" fmla="*/ 269 w 440"/>
                  <a:gd name="T71" fmla="*/ 151 h 231"/>
                  <a:gd name="T72" fmla="*/ 256 w 440"/>
                  <a:gd name="T73" fmla="*/ 157 h 231"/>
                  <a:gd name="T74" fmla="*/ 240 w 440"/>
                  <a:gd name="T75" fmla="*/ 159 h 231"/>
                  <a:gd name="T76" fmla="*/ 220 w 440"/>
                  <a:gd name="T77" fmla="*/ 159 h 231"/>
                  <a:gd name="T78" fmla="*/ 192 w 440"/>
                  <a:gd name="T79" fmla="*/ 154 h 231"/>
                  <a:gd name="T80" fmla="*/ 157 w 440"/>
                  <a:gd name="T81" fmla="*/ 144 h 231"/>
                  <a:gd name="T82" fmla="*/ 137 w 440"/>
                  <a:gd name="T83" fmla="*/ 135 h 231"/>
                  <a:gd name="T84" fmla="*/ 71 w 440"/>
                  <a:gd name="T85" fmla="*/ 105 h 231"/>
                  <a:gd name="T86" fmla="*/ 39 w 440"/>
                  <a:gd name="T87" fmla="*/ 82 h 231"/>
                  <a:gd name="T88" fmla="*/ 29 w 440"/>
                  <a:gd name="T89" fmla="*/ 70 h 231"/>
                  <a:gd name="T90" fmla="*/ 29 w 440"/>
                  <a:gd name="T91" fmla="*/ 65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40" h="231">
                    <a:moveTo>
                      <a:pt x="29" y="65"/>
                    </a:moveTo>
                    <a:lnTo>
                      <a:pt x="29" y="65"/>
                    </a:lnTo>
                    <a:lnTo>
                      <a:pt x="15" y="50"/>
                    </a:lnTo>
                    <a:lnTo>
                      <a:pt x="9" y="41"/>
                    </a:lnTo>
                    <a:lnTo>
                      <a:pt x="4" y="33"/>
                    </a:lnTo>
                    <a:lnTo>
                      <a:pt x="1" y="26"/>
                    </a:lnTo>
                    <a:lnTo>
                      <a:pt x="0" y="17"/>
                    </a:lnTo>
                    <a:lnTo>
                      <a:pt x="0" y="10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4" y="2"/>
                    </a:lnTo>
                    <a:lnTo>
                      <a:pt x="7" y="0"/>
                    </a:lnTo>
                    <a:lnTo>
                      <a:pt x="13" y="0"/>
                    </a:lnTo>
                    <a:lnTo>
                      <a:pt x="20" y="3"/>
                    </a:lnTo>
                    <a:lnTo>
                      <a:pt x="30" y="6"/>
                    </a:lnTo>
                    <a:lnTo>
                      <a:pt x="54" y="17"/>
                    </a:lnTo>
                    <a:lnTo>
                      <a:pt x="84" y="32"/>
                    </a:lnTo>
                    <a:lnTo>
                      <a:pt x="116" y="46"/>
                    </a:lnTo>
                    <a:lnTo>
                      <a:pt x="150" y="61"/>
                    </a:lnTo>
                    <a:lnTo>
                      <a:pt x="168" y="67"/>
                    </a:lnTo>
                    <a:lnTo>
                      <a:pt x="185" y="70"/>
                    </a:lnTo>
                    <a:lnTo>
                      <a:pt x="202" y="74"/>
                    </a:lnTo>
                    <a:lnTo>
                      <a:pt x="217" y="75"/>
                    </a:lnTo>
                    <a:lnTo>
                      <a:pt x="217" y="75"/>
                    </a:lnTo>
                    <a:lnTo>
                      <a:pt x="266" y="76"/>
                    </a:lnTo>
                    <a:lnTo>
                      <a:pt x="291" y="77"/>
                    </a:lnTo>
                    <a:lnTo>
                      <a:pt x="297" y="79"/>
                    </a:lnTo>
                    <a:lnTo>
                      <a:pt x="302" y="80"/>
                    </a:lnTo>
                    <a:lnTo>
                      <a:pt x="304" y="82"/>
                    </a:lnTo>
                    <a:lnTo>
                      <a:pt x="308" y="85"/>
                    </a:lnTo>
                    <a:lnTo>
                      <a:pt x="308" y="85"/>
                    </a:lnTo>
                    <a:lnTo>
                      <a:pt x="317" y="95"/>
                    </a:lnTo>
                    <a:lnTo>
                      <a:pt x="333" y="112"/>
                    </a:lnTo>
                    <a:lnTo>
                      <a:pt x="343" y="122"/>
                    </a:lnTo>
                    <a:lnTo>
                      <a:pt x="353" y="132"/>
                    </a:lnTo>
                    <a:lnTo>
                      <a:pt x="367" y="141"/>
                    </a:lnTo>
                    <a:lnTo>
                      <a:pt x="380" y="150"/>
                    </a:lnTo>
                    <a:lnTo>
                      <a:pt x="380" y="150"/>
                    </a:lnTo>
                    <a:lnTo>
                      <a:pt x="403" y="162"/>
                    </a:lnTo>
                    <a:lnTo>
                      <a:pt x="418" y="169"/>
                    </a:lnTo>
                    <a:lnTo>
                      <a:pt x="428" y="172"/>
                    </a:lnTo>
                    <a:lnTo>
                      <a:pt x="437" y="175"/>
                    </a:lnTo>
                    <a:lnTo>
                      <a:pt x="437" y="175"/>
                    </a:lnTo>
                    <a:lnTo>
                      <a:pt x="438" y="176"/>
                    </a:lnTo>
                    <a:lnTo>
                      <a:pt x="439" y="178"/>
                    </a:lnTo>
                    <a:lnTo>
                      <a:pt x="440" y="187"/>
                    </a:lnTo>
                    <a:lnTo>
                      <a:pt x="439" y="198"/>
                    </a:lnTo>
                    <a:lnTo>
                      <a:pt x="437" y="204"/>
                    </a:lnTo>
                    <a:lnTo>
                      <a:pt x="434" y="209"/>
                    </a:lnTo>
                    <a:lnTo>
                      <a:pt x="430" y="215"/>
                    </a:lnTo>
                    <a:lnTo>
                      <a:pt x="426" y="219"/>
                    </a:lnTo>
                    <a:lnTo>
                      <a:pt x="421" y="224"/>
                    </a:lnTo>
                    <a:lnTo>
                      <a:pt x="414" y="228"/>
                    </a:lnTo>
                    <a:lnTo>
                      <a:pt x="405" y="230"/>
                    </a:lnTo>
                    <a:lnTo>
                      <a:pt x="396" y="231"/>
                    </a:lnTo>
                    <a:lnTo>
                      <a:pt x="385" y="231"/>
                    </a:lnTo>
                    <a:lnTo>
                      <a:pt x="373" y="229"/>
                    </a:lnTo>
                    <a:lnTo>
                      <a:pt x="373" y="229"/>
                    </a:lnTo>
                    <a:lnTo>
                      <a:pt x="359" y="225"/>
                    </a:lnTo>
                    <a:lnTo>
                      <a:pt x="349" y="222"/>
                    </a:lnTo>
                    <a:lnTo>
                      <a:pt x="338" y="218"/>
                    </a:lnTo>
                    <a:lnTo>
                      <a:pt x="328" y="213"/>
                    </a:lnTo>
                    <a:lnTo>
                      <a:pt x="320" y="207"/>
                    </a:lnTo>
                    <a:lnTo>
                      <a:pt x="313" y="203"/>
                    </a:lnTo>
                    <a:lnTo>
                      <a:pt x="301" y="190"/>
                    </a:lnTo>
                    <a:lnTo>
                      <a:pt x="291" y="178"/>
                    </a:lnTo>
                    <a:lnTo>
                      <a:pt x="284" y="166"/>
                    </a:lnTo>
                    <a:lnTo>
                      <a:pt x="279" y="154"/>
                    </a:lnTo>
                    <a:lnTo>
                      <a:pt x="274" y="145"/>
                    </a:lnTo>
                    <a:lnTo>
                      <a:pt x="274" y="145"/>
                    </a:lnTo>
                    <a:lnTo>
                      <a:pt x="273" y="146"/>
                    </a:lnTo>
                    <a:lnTo>
                      <a:pt x="269" y="151"/>
                    </a:lnTo>
                    <a:lnTo>
                      <a:pt x="262" y="154"/>
                    </a:lnTo>
                    <a:lnTo>
                      <a:pt x="256" y="157"/>
                    </a:lnTo>
                    <a:lnTo>
                      <a:pt x="249" y="158"/>
                    </a:lnTo>
                    <a:lnTo>
                      <a:pt x="240" y="159"/>
                    </a:lnTo>
                    <a:lnTo>
                      <a:pt x="231" y="159"/>
                    </a:lnTo>
                    <a:lnTo>
                      <a:pt x="220" y="159"/>
                    </a:lnTo>
                    <a:lnTo>
                      <a:pt x="207" y="157"/>
                    </a:lnTo>
                    <a:lnTo>
                      <a:pt x="192" y="154"/>
                    </a:lnTo>
                    <a:lnTo>
                      <a:pt x="175" y="150"/>
                    </a:lnTo>
                    <a:lnTo>
                      <a:pt x="157" y="144"/>
                    </a:lnTo>
                    <a:lnTo>
                      <a:pt x="137" y="135"/>
                    </a:lnTo>
                    <a:lnTo>
                      <a:pt x="137" y="135"/>
                    </a:lnTo>
                    <a:lnTo>
                      <a:pt x="98" y="118"/>
                    </a:lnTo>
                    <a:lnTo>
                      <a:pt x="71" y="105"/>
                    </a:lnTo>
                    <a:lnTo>
                      <a:pt x="51" y="92"/>
                    </a:lnTo>
                    <a:lnTo>
                      <a:pt x="39" y="82"/>
                    </a:lnTo>
                    <a:lnTo>
                      <a:pt x="32" y="75"/>
                    </a:lnTo>
                    <a:lnTo>
                      <a:pt x="29" y="70"/>
                    </a:lnTo>
                    <a:lnTo>
                      <a:pt x="29" y="67"/>
                    </a:lnTo>
                    <a:lnTo>
                      <a:pt x="29" y="65"/>
                    </a:lnTo>
                    <a:lnTo>
                      <a:pt x="29" y="65"/>
                    </a:lnTo>
                    <a:close/>
                  </a:path>
                </a:pathLst>
              </a:custGeom>
              <a:solidFill>
                <a:srgbClr val="E8AD8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lnSpcReduction="10000"/>
              </a:bodyPr>
              <a:lstStyle/>
              <a:p>
                <a:endParaRPr lang="en-US"/>
              </a:p>
            </p:txBody>
          </p:sp>
          <p:sp>
            <p:nvSpPr>
              <p:cNvPr id="50" name="iS1iďê">
                <a:extLst>
                  <a:ext uri="{FF2B5EF4-FFF2-40B4-BE49-F238E27FC236}">
                    <a16:creationId xmlns:a16="http://schemas.microsoft.com/office/drawing/2014/main" id="{C3EDB8E3-BF86-4BE9-B947-CD40CEB6463C}"/>
                  </a:ext>
                </a:extLst>
              </p:cNvPr>
              <p:cNvSpPr/>
              <p:nvPr/>
            </p:nvSpPr>
            <p:spPr bwMode="auto">
              <a:xfrm>
                <a:off x="2435580" y="4017900"/>
                <a:ext cx="785790" cy="340868"/>
              </a:xfrm>
              <a:custGeom>
                <a:avLst/>
                <a:gdLst>
                  <a:gd name="T0" fmla="*/ 439 w 439"/>
                  <a:gd name="T1" fmla="*/ 178 h 192"/>
                  <a:gd name="T2" fmla="*/ 437 w 439"/>
                  <a:gd name="T3" fmla="*/ 175 h 192"/>
                  <a:gd name="T4" fmla="*/ 428 w 439"/>
                  <a:gd name="T5" fmla="*/ 172 h 192"/>
                  <a:gd name="T6" fmla="*/ 403 w 439"/>
                  <a:gd name="T7" fmla="*/ 162 h 192"/>
                  <a:gd name="T8" fmla="*/ 380 w 439"/>
                  <a:gd name="T9" fmla="*/ 150 h 192"/>
                  <a:gd name="T10" fmla="*/ 353 w 439"/>
                  <a:gd name="T11" fmla="*/ 132 h 192"/>
                  <a:gd name="T12" fmla="*/ 333 w 439"/>
                  <a:gd name="T13" fmla="*/ 112 h 192"/>
                  <a:gd name="T14" fmla="*/ 308 w 439"/>
                  <a:gd name="T15" fmla="*/ 85 h 192"/>
                  <a:gd name="T16" fmla="*/ 304 w 439"/>
                  <a:gd name="T17" fmla="*/ 82 h 192"/>
                  <a:gd name="T18" fmla="*/ 297 w 439"/>
                  <a:gd name="T19" fmla="*/ 79 h 192"/>
                  <a:gd name="T20" fmla="*/ 266 w 439"/>
                  <a:gd name="T21" fmla="*/ 76 h 192"/>
                  <a:gd name="T22" fmla="*/ 217 w 439"/>
                  <a:gd name="T23" fmla="*/ 75 h 192"/>
                  <a:gd name="T24" fmla="*/ 185 w 439"/>
                  <a:gd name="T25" fmla="*/ 70 h 192"/>
                  <a:gd name="T26" fmla="*/ 150 w 439"/>
                  <a:gd name="T27" fmla="*/ 61 h 192"/>
                  <a:gd name="T28" fmla="*/ 84 w 439"/>
                  <a:gd name="T29" fmla="*/ 32 h 192"/>
                  <a:gd name="T30" fmla="*/ 30 w 439"/>
                  <a:gd name="T31" fmla="*/ 6 h 192"/>
                  <a:gd name="T32" fmla="*/ 13 w 439"/>
                  <a:gd name="T33" fmla="*/ 0 h 192"/>
                  <a:gd name="T34" fmla="*/ 4 w 439"/>
                  <a:gd name="T35" fmla="*/ 2 h 192"/>
                  <a:gd name="T36" fmla="*/ 3 w 439"/>
                  <a:gd name="T37" fmla="*/ 3 h 192"/>
                  <a:gd name="T38" fmla="*/ 0 w 439"/>
                  <a:gd name="T39" fmla="*/ 17 h 192"/>
                  <a:gd name="T40" fmla="*/ 4 w 439"/>
                  <a:gd name="T41" fmla="*/ 33 h 192"/>
                  <a:gd name="T42" fmla="*/ 15 w 439"/>
                  <a:gd name="T43" fmla="*/ 50 h 192"/>
                  <a:gd name="T44" fmla="*/ 29 w 439"/>
                  <a:gd name="T45" fmla="*/ 65 h 192"/>
                  <a:gd name="T46" fmla="*/ 29 w 439"/>
                  <a:gd name="T47" fmla="*/ 68 h 192"/>
                  <a:gd name="T48" fmla="*/ 65 w 439"/>
                  <a:gd name="T49" fmla="*/ 85 h 192"/>
                  <a:gd name="T50" fmla="*/ 107 w 439"/>
                  <a:gd name="T51" fmla="*/ 99 h 192"/>
                  <a:gd name="T52" fmla="*/ 126 w 439"/>
                  <a:gd name="T53" fmla="*/ 103 h 192"/>
                  <a:gd name="T54" fmla="*/ 162 w 439"/>
                  <a:gd name="T55" fmla="*/ 109 h 192"/>
                  <a:gd name="T56" fmla="*/ 208 w 439"/>
                  <a:gd name="T57" fmla="*/ 111 h 192"/>
                  <a:gd name="T58" fmla="*/ 254 w 439"/>
                  <a:gd name="T59" fmla="*/ 106 h 192"/>
                  <a:gd name="T60" fmla="*/ 280 w 439"/>
                  <a:gd name="T61" fmla="*/ 100 h 192"/>
                  <a:gd name="T62" fmla="*/ 281 w 439"/>
                  <a:gd name="T63" fmla="*/ 103 h 192"/>
                  <a:gd name="T64" fmla="*/ 290 w 439"/>
                  <a:gd name="T65" fmla="*/ 113 h 192"/>
                  <a:gd name="T66" fmla="*/ 311 w 439"/>
                  <a:gd name="T67" fmla="*/ 135 h 192"/>
                  <a:gd name="T68" fmla="*/ 352 w 439"/>
                  <a:gd name="T69" fmla="*/ 168 h 192"/>
                  <a:gd name="T70" fmla="*/ 370 w 439"/>
                  <a:gd name="T71" fmla="*/ 178 h 192"/>
                  <a:gd name="T72" fmla="*/ 399 w 439"/>
                  <a:gd name="T73" fmla="*/ 190 h 192"/>
                  <a:gd name="T74" fmla="*/ 420 w 439"/>
                  <a:gd name="T75" fmla="*/ 190 h 192"/>
                  <a:gd name="T76" fmla="*/ 434 w 439"/>
                  <a:gd name="T77" fmla="*/ 183 h 192"/>
                  <a:gd name="T78" fmla="*/ 439 w 439"/>
                  <a:gd name="T79" fmla="*/ 178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39" h="192">
                    <a:moveTo>
                      <a:pt x="439" y="178"/>
                    </a:moveTo>
                    <a:lnTo>
                      <a:pt x="439" y="178"/>
                    </a:lnTo>
                    <a:lnTo>
                      <a:pt x="438" y="176"/>
                    </a:lnTo>
                    <a:lnTo>
                      <a:pt x="437" y="175"/>
                    </a:lnTo>
                    <a:lnTo>
                      <a:pt x="437" y="175"/>
                    </a:lnTo>
                    <a:lnTo>
                      <a:pt x="428" y="172"/>
                    </a:lnTo>
                    <a:lnTo>
                      <a:pt x="418" y="169"/>
                    </a:lnTo>
                    <a:lnTo>
                      <a:pt x="403" y="162"/>
                    </a:lnTo>
                    <a:lnTo>
                      <a:pt x="380" y="150"/>
                    </a:lnTo>
                    <a:lnTo>
                      <a:pt x="380" y="150"/>
                    </a:lnTo>
                    <a:lnTo>
                      <a:pt x="367" y="141"/>
                    </a:lnTo>
                    <a:lnTo>
                      <a:pt x="353" y="132"/>
                    </a:lnTo>
                    <a:lnTo>
                      <a:pt x="343" y="122"/>
                    </a:lnTo>
                    <a:lnTo>
                      <a:pt x="333" y="112"/>
                    </a:lnTo>
                    <a:lnTo>
                      <a:pt x="317" y="95"/>
                    </a:lnTo>
                    <a:lnTo>
                      <a:pt x="308" y="85"/>
                    </a:lnTo>
                    <a:lnTo>
                      <a:pt x="308" y="85"/>
                    </a:lnTo>
                    <a:lnTo>
                      <a:pt x="304" y="82"/>
                    </a:lnTo>
                    <a:lnTo>
                      <a:pt x="302" y="80"/>
                    </a:lnTo>
                    <a:lnTo>
                      <a:pt x="297" y="79"/>
                    </a:lnTo>
                    <a:lnTo>
                      <a:pt x="291" y="77"/>
                    </a:lnTo>
                    <a:lnTo>
                      <a:pt x="266" y="76"/>
                    </a:lnTo>
                    <a:lnTo>
                      <a:pt x="217" y="75"/>
                    </a:lnTo>
                    <a:lnTo>
                      <a:pt x="217" y="75"/>
                    </a:lnTo>
                    <a:lnTo>
                      <a:pt x="202" y="74"/>
                    </a:lnTo>
                    <a:lnTo>
                      <a:pt x="185" y="70"/>
                    </a:lnTo>
                    <a:lnTo>
                      <a:pt x="168" y="67"/>
                    </a:lnTo>
                    <a:lnTo>
                      <a:pt x="150" y="61"/>
                    </a:lnTo>
                    <a:lnTo>
                      <a:pt x="116" y="46"/>
                    </a:lnTo>
                    <a:lnTo>
                      <a:pt x="84" y="32"/>
                    </a:lnTo>
                    <a:lnTo>
                      <a:pt x="54" y="17"/>
                    </a:lnTo>
                    <a:lnTo>
                      <a:pt x="30" y="6"/>
                    </a:lnTo>
                    <a:lnTo>
                      <a:pt x="20" y="3"/>
                    </a:lnTo>
                    <a:lnTo>
                      <a:pt x="13" y="0"/>
                    </a:lnTo>
                    <a:lnTo>
                      <a:pt x="7" y="0"/>
                    </a:lnTo>
                    <a:lnTo>
                      <a:pt x="4" y="2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0" y="10"/>
                    </a:lnTo>
                    <a:lnTo>
                      <a:pt x="0" y="17"/>
                    </a:lnTo>
                    <a:lnTo>
                      <a:pt x="1" y="26"/>
                    </a:lnTo>
                    <a:lnTo>
                      <a:pt x="4" y="33"/>
                    </a:lnTo>
                    <a:lnTo>
                      <a:pt x="9" y="41"/>
                    </a:lnTo>
                    <a:lnTo>
                      <a:pt x="15" y="50"/>
                    </a:lnTo>
                    <a:lnTo>
                      <a:pt x="29" y="65"/>
                    </a:lnTo>
                    <a:lnTo>
                      <a:pt x="29" y="65"/>
                    </a:lnTo>
                    <a:lnTo>
                      <a:pt x="29" y="68"/>
                    </a:lnTo>
                    <a:lnTo>
                      <a:pt x="29" y="68"/>
                    </a:lnTo>
                    <a:lnTo>
                      <a:pt x="45" y="76"/>
                    </a:lnTo>
                    <a:lnTo>
                      <a:pt x="65" y="85"/>
                    </a:lnTo>
                    <a:lnTo>
                      <a:pt x="85" y="92"/>
                    </a:lnTo>
                    <a:lnTo>
                      <a:pt x="107" y="99"/>
                    </a:lnTo>
                    <a:lnTo>
                      <a:pt x="107" y="99"/>
                    </a:lnTo>
                    <a:lnTo>
                      <a:pt x="126" y="103"/>
                    </a:lnTo>
                    <a:lnTo>
                      <a:pt x="144" y="106"/>
                    </a:lnTo>
                    <a:lnTo>
                      <a:pt x="162" y="109"/>
                    </a:lnTo>
                    <a:lnTo>
                      <a:pt x="178" y="110"/>
                    </a:lnTo>
                    <a:lnTo>
                      <a:pt x="208" y="111"/>
                    </a:lnTo>
                    <a:lnTo>
                      <a:pt x="233" y="110"/>
                    </a:lnTo>
                    <a:lnTo>
                      <a:pt x="254" y="106"/>
                    </a:lnTo>
                    <a:lnTo>
                      <a:pt x="268" y="104"/>
                    </a:lnTo>
                    <a:lnTo>
                      <a:pt x="280" y="100"/>
                    </a:lnTo>
                    <a:lnTo>
                      <a:pt x="280" y="100"/>
                    </a:lnTo>
                    <a:lnTo>
                      <a:pt x="281" y="103"/>
                    </a:lnTo>
                    <a:lnTo>
                      <a:pt x="285" y="107"/>
                    </a:lnTo>
                    <a:lnTo>
                      <a:pt x="290" y="113"/>
                    </a:lnTo>
                    <a:lnTo>
                      <a:pt x="299" y="123"/>
                    </a:lnTo>
                    <a:lnTo>
                      <a:pt x="311" y="135"/>
                    </a:lnTo>
                    <a:lnTo>
                      <a:pt x="329" y="150"/>
                    </a:lnTo>
                    <a:lnTo>
                      <a:pt x="352" y="168"/>
                    </a:lnTo>
                    <a:lnTo>
                      <a:pt x="352" y="168"/>
                    </a:lnTo>
                    <a:lnTo>
                      <a:pt x="370" y="178"/>
                    </a:lnTo>
                    <a:lnTo>
                      <a:pt x="386" y="187"/>
                    </a:lnTo>
                    <a:lnTo>
                      <a:pt x="399" y="190"/>
                    </a:lnTo>
                    <a:lnTo>
                      <a:pt x="410" y="192"/>
                    </a:lnTo>
                    <a:lnTo>
                      <a:pt x="420" y="190"/>
                    </a:lnTo>
                    <a:lnTo>
                      <a:pt x="428" y="187"/>
                    </a:lnTo>
                    <a:lnTo>
                      <a:pt x="434" y="183"/>
                    </a:lnTo>
                    <a:lnTo>
                      <a:pt x="439" y="178"/>
                    </a:lnTo>
                    <a:lnTo>
                      <a:pt x="439" y="178"/>
                    </a:lnTo>
                    <a:close/>
                  </a:path>
                </a:pathLst>
              </a:custGeom>
              <a:solidFill>
                <a:srgbClr val="E8AD8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92500" lnSpcReduction="20000"/>
              </a:bodyPr>
              <a:lstStyle/>
              <a:p>
                <a:endParaRPr lang="en-US"/>
              </a:p>
            </p:txBody>
          </p:sp>
          <p:sp>
            <p:nvSpPr>
              <p:cNvPr id="51" name="ïṩlïḋè">
                <a:extLst>
                  <a:ext uri="{FF2B5EF4-FFF2-40B4-BE49-F238E27FC236}">
                    <a16:creationId xmlns:a16="http://schemas.microsoft.com/office/drawing/2014/main" id="{AD3B9219-15E1-491F-81E1-1F5D3035FBFC}"/>
                  </a:ext>
                </a:extLst>
              </p:cNvPr>
              <p:cNvSpPr/>
              <p:nvPr/>
            </p:nvSpPr>
            <p:spPr bwMode="auto">
              <a:xfrm>
                <a:off x="3092199" y="4269066"/>
                <a:ext cx="114818" cy="60998"/>
              </a:xfrm>
              <a:custGeom>
                <a:avLst/>
                <a:gdLst>
                  <a:gd name="T0" fmla="*/ 62 w 62"/>
                  <a:gd name="T1" fmla="*/ 33 h 34"/>
                  <a:gd name="T2" fmla="*/ 62 w 62"/>
                  <a:gd name="T3" fmla="*/ 33 h 34"/>
                  <a:gd name="T4" fmla="*/ 44 w 62"/>
                  <a:gd name="T5" fmla="*/ 25 h 34"/>
                  <a:gd name="T6" fmla="*/ 13 w 62"/>
                  <a:gd name="T7" fmla="*/ 9 h 34"/>
                  <a:gd name="T8" fmla="*/ 13 w 62"/>
                  <a:gd name="T9" fmla="*/ 9 h 34"/>
                  <a:gd name="T10" fmla="*/ 0 w 62"/>
                  <a:gd name="T11" fmla="*/ 0 h 34"/>
                  <a:gd name="T12" fmla="*/ 0 w 62"/>
                  <a:gd name="T13" fmla="*/ 0 h 34"/>
                  <a:gd name="T14" fmla="*/ 0 w 62"/>
                  <a:gd name="T15" fmla="*/ 4 h 34"/>
                  <a:gd name="T16" fmla="*/ 0 w 62"/>
                  <a:gd name="T17" fmla="*/ 7 h 34"/>
                  <a:gd name="T18" fmla="*/ 1 w 62"/>
                  <a:gd name="T19" fmla="*/ 11 h 34"/>
                  <a:gd name="T20" fmla="*/ 3 w 62"/>
                  <a:gd name="T21" fmla="*/ 15 h 34"/>
                  <a:gd name="T22" fmla="*/ 3 w 62"/>
                  <a:gd name="T23" fmla="*/ 15 h 34"/>
                  <a:gd name="T24" fmla="*/ 14 w 62"/>
                  <a:gd name="T25" fmla="*/ 22 h 34"/>
                  <a:gd name="T26" fmla="*/ 21 w 62"/>
                  <a:gd name="T27" fmla="*/ 25 h 34"/>
                  <a:gd name="T28" fmla="*/ 30 w 62"/>
                  <a:gd name="T29" fmla="*/ 29 h 34"/>
                  <a:gd name="T30" fmla="*/ 38 w 62"/>
                  <a:gd name="T31" fmla="*/ 33 h 34"/>
                  <a:gd name="T32" fmla="*/ 47 w 62"/>
                  <a:gd name="T33" fmla="*/ 34 h 34"/>
                  <a:gd name="T34" fmla="*/ 55 w 62"/>
                  <a:gd name="T35" fmla="*/ 34 h 34"/>
                  <a:gd name="T36" fmla="*/ 62 w 62"/>
                  <a:gd name="T37" fmla="*/ 33 h 34"/>
                  <a:gd name="T38" fmla="*/ 62 w 62"/>
                  <a:gd name="T39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2" h="34">
                    <a:moveTo>
                      <a:pt x="62" y="33"/>
                    </a:moveTo>
                    <a:lnTo>
                      <a:pt x="62" y="33"/>
                    </a:lnTo>
                    <a:lnTo>
                      <a:pt x="44" y="25"/>
                    </a:lnTo>
                    <a:lnTo>
                      <a:pt x="13" y="9"/>
                    </a:lnTo>
                    <a:lnTo>
                      <a:pt x="13" y="9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1" y="11"/>
                    </a:lnTo>
                    <a:lnTo>
                      <a:pt x="3" y="15"/>
                    </a:lnTo>
                    <a:lnTo>
                      <a:pt x="3" y="15"/>
                    </a:lnTo>
                    <a:lnTo>
                      <a:pt x="14" y="22"/>
                    </a:lnTo>
                    <a:lnTo>
                      <a:pt x="21" y="25"/>
                    </a:lnTo>
                    <a:lnTo>
                      <a:pt x="30" y="29"/>
                    </a:lnTo>
                    <a:lnTo>
                      <a:pt x="38" y="33"/>
                    </a:lnTo>
                    <a:lnTo>
                      <a:pt x="47" y="34"/>
                    </a:lnTo>
                    <a:lnTo>
                      <a:pt x="55" y="34"/>
                    </a:lnTo>
                    <a:lnTo>
                      <a:pt x="62" y="33"/>
                    </a:lnTo>
                    <a:lnTo>
                      <a:pt x="62" y="3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endParaRPr lang="en-US"/>
              </a:p>
            </p:txBody>
          </p:sp>
          <p:sp>
            <p:nvSpPr>
              <p:cNvPr id="52" name="î$ļïḓe">
                <a:extLst>
                  <a:ext uri="{FF2B5EF4-FFF2-40B4-BE49-F238E27FC236}">
                    <a16:creationId xmlns:a16="http://schemas.microsoft.com/office/drawing/2014/main" id="{FA1D3EC2-DFF7-4ED7-844E-4E9EB9010FD3}"/>
                  </a:ext>
                </a:extLst>
              </p:cNvPr>
              <p:cNvSpPr/>
              <p:nvPr/>
            </p:nvSpPr>
            <p:spPr bwMode="auto">
              <a:xfrm>
                <a:off x="2457108" y="4114779"/>
                <a:ext cx="889843" cy="473626"/>
              </a:xfrm>
              <a:custGeom>
                <a:avLst/>
                <a:gdLst>
                  <a:gd name="T0" fmla="*/ 2 w 496"/>
                  <a:gd name="T1" fmla="*/ 4 h 265"/>
                  <a:gd name="T2" fmla="*/ 11 w 496"/>
                  <a:gd name="T3" fmla="*/ 0 h 265"/>
                  <a:gd name="T4" fmla="*/ 23 w 496"/>
                  <a:gd name="T5" fmla="*/ 0 h 265"/>
                  <a:gd name="T6" fmla="*/ 53 w 496"/>
                  <a:gd name="T7" fmla="*/ 14 h 265"/>
                  <a:gd name="T8" fmla="*/ 100 w 496"/>
                  <a:gd name="T9" fmla="*/ 34 h 265"/>
                  <a:gd name="T10" fmla="*/ 150 w 496"/>
                  <a:gd name="T11" fmla="*/ 50 h 265"/>
                  <a:gd name="T12" fmla="*/ 170 w 496"/>
                  <a:gd name="T13" fmla="*/ 53 h 265"/>
                  <a:gd name="T14" fmla="*/ 236 w 496"/>
                  <a:gd name="T15" fmla="*/ 65 h 265"/>
                  <a:gd name="T16" fmla="*/ 272 w 496"/>
                  <a:gd name="T17" fmla="*/ 69 h 265"/>
                  <a:gd name="T18" fmla="*/ 292 w 496"/>
                  <a:gd name="T19" fmla="*/ 68 h 265"/>
                  <a:gd name="T20" fmla="*/ 306 w 496"/>
                  <a:gd name="T21" fmla="*/ 65 h 265"/>
                  <a:gd name="T22" fmla="*/ 315 w 496"/>
                  <a:gd name="T23" fmla="*/ 72 h 265"/>
                  <a:gd name="T24" fmla="*/ 345 w 496"/>
                  <a:gd name="T25" fmla="*/ 105 h 265"/>
                  <a:gd name="T26" fmla="*/ 377 w 496"/>
                  <a:gd name="T27" fmla="*/ 141 h 265"/>
                  <a:gd name="T28" fmla="*/ 403 w 496"/>
                  <a:gd name="T29" fmla="*/ 164 h 265"/>
                  <a:gd name="T30" fmla="*/ 434 w 496"/>
                  <a:gd name="T31" fmla="*/ 185 h 265"/>
                  <a:gd name="T32" fmla="*/ 468 w 496"/>
                  <a:gd name="T33" fmla="*/ 198 h 265"/>
                  <a:gd name="T34" fmla="*/ 487 w 496"/>
                  <a:gd name="T35" fmla="*/ 201 h 265"/>
                  <a:gd name="T36" fmla="*/ 493 w 496"/>
                  <a:gd name="T37" fmla="*/ 210 h 265"/>
                  <a:gd name="T38" fmla="*/ 496 w 496"/>
                  <a:gd name="T39" fmla="*/ 221 h 265"/>
                  <a:gd name="T40" fmla="*/ 493 w 496"/>
                  <a:gd name="T41" fmla="*/ 234 h 265"/>
                  <a:gd name="T42" fmla="*/ 486 w 496"/>
                  <a:gd name="T43" fmla="*/ 246 h 265"/>
                  <a:gd name="T44" fmla="*/ 474 w 496"/>
                  <a:gd name="T45" fmla="*/ 256 h 265"/>
                  <a:gd name="T46" fmla="*/ 457 w 496"/>
                  <a:gd name="T47" fmla="*/ 263 h 265"/>
                  <a:gd name="T48" fmla="*/ 434 w 496"/>
                  <a:gd name="T49" fmla="*/ 265 h 265"/>
                  <a:gd name="T50" fmla="*/ 408 w 496"/>
                  <a:gd name="T51" fmla="*/ 262 h 265"/>
                  <a:gd name="T52" fmla="*/ 393 w 496"/>
                  <a:gd name="T53" fmla="*/ 257 h 265"/>
                  <a:gd name="T54" fmla="*/ 368 w 496"/>
                  <a:gd name="T55" fmla="*/ 247 h 265"/>
                  <a:gd name="T56" fmla="*/ 345 w 496"/>
                  <a:gd name="T57" fmla="*/ 236 h 265"/>
                  <a:gd name="T58" fmla="*/ 326 w 496"/>
                  <a:gd name="T59" fmla="*/ 222 h 265"/>
                  <a:gd name="T60" fmla="*/ 310 w 496"/>
                  <a:gd name="T61" fmla="*/ 208 h 265"/>
                  <a:gd name="T62" fmla="*/ 297 w 496"/>
                  <a:gd name="T63" fmla="*/ 189 h 265"/>
                  <a:gd name="T64" fmla="*/ 286 w 496"/>
                  <a:gd name="T65" fmla="*/ 171 h 265"/>
                  <a:gd name="T66" fmla="*/ 274 w 496"/>
                  <a:gd name="T67" fmla="*/ 140 h 265"/>
                  <a:gd name="T68" fmla="*/ 262 w 496"/>
                  <a:gd name="T69" fmla="*/ 144 h 265"/>
                  <a:gd name="T70" fmla="*/ 235 w 496"/>
                  <a:gd name="T71" fmla="*/ 149 h 265"/>
                  <a:gd name="T72" fmla="*/ 188 w 496"/>
                  <a:gd name="T73" fmla="*/ 152 h 265"/>
                  <a:gd name="T74" fmla="*/ 136 w 496"/>
                  <a:gd name="T75" fmla="*/ 150 h 265"/>
                  <a:gd name="T76" fmla="*/ 103 w 496"/>
                  <a:gd name="T77" fmla="*/ 144 h 265"/>
                  <a:gd name="T78" fmla="*/ 73 w 496"/>
                  <a:gd name="T79" fmla="*/ 135 h 265"/>
                  <a:gd name="T80" fmla="*/ 49 w 496"/>
                  <a:gd name="T81" fmla="*/ 123 h 265"/>
                  <a:gd name="T82" fmla="*/ 38 w 496"/>
                  <a:gd name="T83" fmla="*/ 116 h 265"/>
                  <a:gd name="T84" fmla="*/ 23 w 496"/>
                  <a:gd name="T85" fmla="*/ 100 h 265"/>
                  <a:gd name="T86" fmla="*/ 12 w 496"/>
                  <a:gd name="T87" fmla="*/ 82 h 265"/>
                  <a:gd name="T88" fmla="*/ 5 w 496"/>
                  <a:gd name="T89" fmla="*/ 64 h 265"/>
                  <a:gd name="T90" fmla="*/ 0 w 496"/>
                  <a:gd name="T91" fmla="*/ 29 h 265"/>
                  <a:gd name="T92" fmla="*/ 2 w 496"/>
                  <a:gd name="T93" fmla="*/ 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96" h="265">
                    <a:moveTo>
                      <a:pt x="2" y="4"/>
                    </a:moveTo>
                    <a:lnTo>
                      <a:pt x="2" y="4"/>
                    </a:lnTo>
                    <a:lnTo>
                      <a:pt x="6" y="2"/>
                    </a:lnTo>
                    <a:lnTo>
                      <a:pt x="11" y="0"/>
                    </a:lnTo>
                    <a:lnTo>
                      <a:pt x="17" y="0"/>
                    </a:lnTo>
                    <a:lnTo>
                      <a:pt x="23" y="0"/>
                    </a:lnTo>
                    <a:lnTo>
                      <a:pt x="36" y="5"/>
                    </a:lnTo>
                    <a:lnTo>
                      <a:pt x="53" y="14"/>
                    </a:lnTo>
                    <a:lnTo>
                      <a:pt x="74" y="23"/>
                    </a:lnTo>
                    <a:lnTo>
                      <a:pt x="100" y="34"/>
                    </a:lnTo>
                    <a:lnTo>
                      <a:pt x="131" y="44"/>
                    </a:lnTo>
                    <a:lnTo>
                      <a:pt x="150" y="50"/>
                    </a:lnTo>
                    <a:lnTo>
                      <a:pt x="170" y="53"/>
                    </a:lnTo>
                    <a:lnTo>
                      <a:pt x="170" y="53"/>
                    </a:lnTo>
                    <a:lnTo>
                      <a:pt x="207" y="61"/>
                    </a:lnTo>
                    <a:lnTo>
                      <a:pt x="236" y="65"/>
                    </a:lnTo>
                    <a:lnTo>
                      <a:pt x="256" y="68"/>
                    </a:lnTo>
                    <a:lnTo>
                      <a:pt x="272" y="69"/>
                    </a:lnTo>
                    <a:lnTo>
                      <a:pt x="284" y="68"/>
                    </a:lnTo>
                    <a:lnTo>
                      <a:pt x="292" y="68"/>
                    </a:lnTo>
                    <a:lnTo>
                      <a:pt x="306" y="65"/>
                    </a:lnTo>
                    <a:lnTo>
                      <a:pt x="306" y="65"/>
                    </a:lnTo>
                    <a:lnTo>
                      <a:pt x="310" y="68"/>
                    </a:lnTo>
                    <a:lnTo>
                      <a:pt x="315" y="72"/>
                    </a:lnTo>
                    <a:lnTo>
                      <a:pt x="328" y="86"/>
                    </a:lnTo>
                    <a:lnTo>
                      <a:pt x="345" y="105"/>
                    </a:lnTo>
                    <a:lnTo>
                      <a:pt x="366" y="129"/>
                    </a:lnTo>
                    <a:lnTo>
                      <a:pt x="377" y="141"/>
                    </a:lnTo>
                    <a:lnTo>
                      <a:pt x="390" y="153"/>
                    </a:lnTo>
                    <a:lnTo>
                      <a:pt x="403" y="164"/>
                    </a:lnTo>
                    <a:lnTo>
                      <a:pt x="419" y="175"/>
                    </a:lnTo>
                    <a:lnTo>
                      <a:pt x="434" y="185"/>
                    </a:lnTo>
                    <a:lnTo>
                      <a:pt x="451" y="192"/>
                    </a:lnTo>
                    <a:lnTo>
                      <a:pt x="468" y="198"/>
                    </a:lnTo>
                    <a:lnTo>
                      <a:pt x="487" y="201"/>
                    </a:lnTo>
                    <a:lnTo>
                      <a:pt x="487" y="201"/>
                    </a:lnTo>
                    <a:lnTo>
                      <a:pt x="491" y="205"/>
                    </a:lnTo>
                    <a:lnTo>
                      <a:pt x="493" y="210"/>
                    </a:lnTo>
                    <a:lnTo>
                      <a:pt x="496" y="216"/>
                    </a:lnTo>
                    <a:lnTo>
                      <a:pt x="496" y="221"/>
                    </a:lnTo>
                    <a:lnTo>
                      <a:pt x="495" y="228"/>
                    </a:lnTo>
                    <a:lnTo>
                      <a:pt x="493" y="234"/>
                    </a:lnTo>
                    <a:lnTo>
                      <a:pt x="490" y="240"/>
                    </a:lnTo>
                    <a:lnTo>
                      <a:pt x="486" y="246"/>
                    </a:lnTo>
                    <a:lnTo>
                      <a:pt x="480" y="251"/>
                    </a:lnTo>
                    <a:lnTo>
                      <a:pt x="474" y="256"/>
                    </a:lnTo>
                    <a:lnTo>
                      <a:pt x="466" y="259"/>
                    </a:lnTo>
                    <a:lnTo>
                      <a:pt x="457" y="263"/>
                    </a:lnTo>
                    <a:lnTo>
                      <a:pt x="446" y="264"/>
                    </a:lnTo>
                    <a:lnTo>
                      <a:pt x="434" y="265"/>
                    </a:lnTo>
                    <a:lnTo>
                      <a:pt x="422" y="264"/>
                    </a:lnTo>
                    <a:lnTo>
                      <a:pt x="408" y="262"/>
                    </a:lnTo>
                    <a:lnTo>
                      <a:pt x="408" y="262"/>
                    </a:lnTo>
                    <a:lnTo>
                      <a:pt x="393" y="257"/>
                    </a:lnTo>
                    <a:lnTo>
                      <a:pt x="380" y="252"/>
                    </a:lnTo>
                    <a:lnTo>
                      <a:pt x="368" y="247"/>
                    </a:lnTo>
                    <a:lnTo>
                      <a:pt x="356" y="242"/>
                    </a:lnTo>
                    <a:lnTo>
                      <a:pt x="345" y="236"/>
                    </a:lnTo>
                    <a:lnTo>
                      <a:pt x="336" y="229"/>
                    </a:lnTo>
                    <a:lnTo>
                      <a:pt x="326" y="222"/>
                    </a:lnTo>
                    <a:lnTo>
                      <a:pt x="318" y="215"/>
                    </a:lnTo>
                    <a:lnTo>
                      <a:pt x="310" y="208"/>
                    </a:lnTo>
                    <a:lnTo>
                      <a:pt x="303" y="199"/>
                    </a:lnTo>
                    <a:lnTo>
                      <a:pt x="297" y="189"/>
                    </a:lnTo>
                    <a:lnTo>
                      <a:pt x="291" y="181"/>
                    </a:lnTo>
                    <a:lnTo>
                      <a:pt x="286" y="171"/>
                    </a:lnTo>
                    <a:lnTo>
                      <a:pt x="281" y="161"/>
                    </a:lnTo>
                    <a:lnTo>
                      <a:pt x="274" y="140"/>
                    </a:lnTo>
                    <a:lnTo>
                      <a:pt x="274" y="140"/>
                    </a:lnTo>
                    <a:lnTo>
                      <a:pt x="262" y="144"/>
                    </a:lnTo>
                    <a:lnTo>
                      <a:pt x="249" y="146"/>
                    </a:lnTo>
                    <a:lnTo>
                      <a:pt x="235" y="149"/>
                    </a:lnTo>
                    <a:lnTo>
                      <a:pt x="220" y="151"/>
                    </a:lnTo>
                    <a:lnTo>
                      <a:pt x="188" y="152"/>
                    </a:lnTo>
                    <a:lnTo>
                      <a:pt x="153" y="151"/>
                    </a:lnTo>
                    <a:lnTo>
                      <a:pt x="136" y="150"/>
                    </a:lnTo>
                    <a:lnTo>
                      <a:pt x="120" y="147"/>
                    </a:lnTo>
                    <a:lnTo>
                      <a:pt x="103" y="144"/>
                    </a:lnTo>
                    <a:lnTo>
                      <a:pt x="88" y="140"/>
                    </a:lnTo>
                    <a:lnTo>
                      <a:pt x="73" y="135"/>
                    </a:lnTo>
                    <a:lnTo>
                      <a:pt x="60" y="129"/>
                    </a:lnTo>
                    <a:lnTo>
                      <a:pt x="49" y="123"/>
                    </a:lnTo>
                    <a:lnTo>
                      <a:pt x="38" y="116"/>
                    </a:lnTo>
                    <a:lnTo>
                      <a:pt x="38" y="116"/>
                    </a:lnTo>
                    <a:lnTo>
                      <a:pt x="30" y="109"/>
                    </a:lnTo>
                    <a:lnTo>
                      <a:pt x="23" y="100"/>
                    </a:lnTo>
                    <a:lnTo>
                      <a:pt x="17" y="92"/>
                    </a:lnTo>
                    <a:lnTo>
                      <a:pt x="12" y="82"/>
                    </a:lnTo>
                    <a:lnTo>
                      <a:pt x="7" y="73"/>
                    </a:lnTo>
                    <a:lnTo>
                      <a:pt x="5" y="64"/>
                    </a:lnTo>
                    <a:lnTo>
                      <a:pt x="1" y="46"/>
                    </a:lnTo>
                    <a:lnTo>
                      <a:pt x="0" y="29"/>
                    </a:lnTo>
                    <a:lnTo>
                      <a:pt x="1" y="16"/>
                    </a:lnTo>
                    <a:lnTo>
                      <a:pt x="2" y="4"/>
                    </a:lnTo>
                    <a:lnTo>
                      <a:pt x="2" y="4"/>
                    </a:lnTo>
                    <a:close/>
                  </a:path>
                </a:pathLst>
              </a:custGeom>
              <a:solidFill>
                <a:srgbClr val="E8AD8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53" name="iś1ídé">
                <a:extLst>
                  <a:ext uri="{FF2B5EF4-FFF2-40B4-BE49-F238E27FC236}">
                    <a16:creationId xmlns:a16="http://schemas.microsoft.com/office/drawing/2014/main" id="{9103C565-37C6-431B-91AD-B85ADB5E3754}"/>
                  </a:ext>
                </a:extLst>
              </p:cNvPr>
              <p:cNvSpPr/>
              <p:nvPr/>
            </p:nvSpPr>
            <p:spPr bwMode="auto">
              <a:xfrm>
                <a:off x="1172577" y="4340827"/>
                <a:ext cx="337279" cy="627914"/>
              </a:xfrm>
              <a:custGeom>
                <a:avLst/>
                <a:gdLst>
                  <a:gd name="T0" fmla="*/ 58 w 186"/>
                  <a:gd name="T1" fmla="*/ 1 h 350"/>
                  <a:gd name="T2" fmla="*/ 136 w 186"/>
                  <a:gd name="T3" fmla="*/ 0 h 350"/>
                  <a:gd name="T4" fmla="*/ 136 w 186"/>
                  <a:gd name="T5" fmla="*/ 0 h 350"/>
                  <a:gd name="T6" fmla="*/ 139 w 186"/>
                  <a:gd name="T7" fmla="*/ 6 h 350"/>
                  <a:gd name="T8" fmla="*/ 148 w 186"/>
                  <a:gd name="T9" fmla="*/ 24 h 350"/>
                  <a:gd name="T10" fmla="*/ 153 w 186"/>
                  <a:gd name="T11" fmla="*/ 37 h 350"/>
                  <a:gd name="T12" fmla="*/ 159 w 186"/>
                  <a:gd name="T13" fmla="*/ 53 h 350"/>
                  <a:gd name="T14" fmla="*/ 165 w 186"/>
                  <a:gd name="T15" fmla="*/ 71 h 350"/>
                  <a:gd name="T16" fmla="*/ 171 w 186"/>
                  <a:gd name="T17" fmla="*/ 93 h 350"/>
                  <a:gd name="T18" fmla="*/ 177 w 186"/>
                  <a:gd name="T19" fmla="*/ 115 h 350"/>
                  <a:gd name="T20" fmla="*/ 180 w 186"/>
                  <a:gd name="T21" fmla="*/ 142 h 350"/>
                  <a:gd name="T22" fmla="*/ 184 w 186"/>
                  <a:gd name="T23" fmla="*/ 170 h 350"/>
                  <a:gd name="T24" fmla="*/ 186 w 186"/>
                  <a:gd name="T25" fmla="*/ 201 h 350"/>
                  <a:gd name="T26" fmla="*/ 186 w 186"/>
                  <a:gd name="T27" fmla="*/ 233 h 350"/>
                  <a:gd name="T28" fmla="*/ 184 w 186"/>
                  <a:gd name="T29" fmla="*/ 268 h 350"/>
                  <a:gd name="T30" fmla="*/ 180 w 186"/>
                  <a:gd name="T31" fmla="*/ 306 h 350"/>
                  <a:gd name="T32" fmla="*/ 173 w 186"/>
                  <a:gd name="T33" fmla="*/ 344 h 350"/>
                  <a:gd name="T34" fmla="*/ 173 w 186"/>
                  <a:gd name="T35" fmla="*/ 344 h 350"/>
                  <a:gd name="T36" fmla="*/ 132 w 186"/>
                  <a:gd name="T37" fmla="*/ 345 h 350"/>
                  <a:gd name="T38" fmla="*/ 91 w 186"/>
                  <a:gd name="T39" fmla="*/ 348 h 350"/>
                  <a:gd name="T40" fmla="*/ 48 w 186"/>
                  <a:gd name="T41" fmla="*/ 350 h 350"/>
                  <a:gd name="T42" fmla="*/ 48 w 186"/>
                  <a:gd name="T43" fmla="*/ 350 h 350"/>
                  <a:gd name="T44" fmla="*/ 45 w 186"/>
                  <a:gd name="T45" fmla="*/ 348 h 350"/>
                  <a:gd name="T46" fmla="*/ 38 w 186"/>
                  <a:gd name="T47" fmla="*/ 339 h 350"/>
                  <a:gd name="T48" fmla="*/ 30 w 186"/>
                  <a:gd name="T49" fmla="*/ 325 h 350"/>
                  <a:gd name="T50" fmla="*/ 19 w 186"/>
                  <a:gd name="T51" fmla="*/ 306 h 350"/>
                  <a:gd name="T52" fmla="*/ 14 w 186"/>
                  <a:gd name="T53" fmla="*/ 294 h 350"/>
                  <a:gd name="T54" fmla="*/ 11 w 186"/>
                  <a:gd name="T55" fmla="*/ 280 h 350"/>
                  <a:gd name="T56" fmla="*/ 6 w 186"/>
                  <a:gd name="T57" fmla="*/ 265 h 350"/>
                  <a:gd name="T58" fmla="*/ 3 w 186"/>
                  <a:gd name="T59" fmla="*/ 248 h 350"/>
                  <a:gd name="T60" fmla="*/ 1 w 186"/>
                  <a:gd name="T61" fmla="*/ 230 h 350"/>
                  <a:gd name="T62" fmla="*/ 0 w 186"/>
                  <a:gd name="T63" fmla="*/ 209 h 350"/>
                  <a:gd name="T64" fmla="*/ 0 w 186"/>
                  <a:gd name="T65" fmla="*/ 188 h 350"/>
                  <a:gd name="T66" fmla="*/ 2 w 186"/>
                  <a:gd name="T67" fmla="*/ 165 h 350"/>
                  <a:gd name="T68" fmla="*/ 2 w 186"/>
                  <a:gd name="T69" fmla="*/ 165 h 350"/>
                  <a:gd name="T70" fmla="*/ 5 w 186"/>
                  <a:gd name="T71" fmla="*/ 142 h 350"/>
                  <a:gd name="T72" fmla="*/ 8 w 186"/>
                  <a:gd name="T73" fmla="*/ 120 h 350"/>
                  <a:gd name="T74" fmla="*/ 12 w 186"/>
                  <a:gd name="T75" fmla="*/ 102 h 350"/>
                  <a:gd name="T76" fmla="*/ 17 w 186"/>
                  <a:gd name="T77" fmla="*/ 85 h 350"/>
                  <a:gd name="T78" fmla="*/ 26 w 186"/>
                  <a:gd name="T79" fmla="*/ 56 h 350"/>
                  <a:gd name="T80" fmla="*/ 35 w 186"/>
                  <a:gd name="T81" fmla="*/ 35 h 350"/>
                  <a:gd name="T82" fmla="*/ 43 w 186"/>
                  <a:gd name="T83" fmla="*/ 19 h 350"/>
                  <a:gd name="T84" fmla="*/ 50 w 186"/>
                  <a:gd name="T85" fmla="*/ 8 h 350"/>
                  <a:gd name="T86" fmla="*/ 58 w 186"/>
                  <a:gd name="T87" fmla="*/ 1 h 350"/>
                  <a:gd name="T88" fmla="*/ 58 w 186"/>
                  <a:gd name="T89" fmla="*/ 1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6" h="350">
                    <a:moveTo>
                      <a:pt x="58" y="1"/>
                    </a:moveTo>
                    <a:lnTo>
                      <a:pt x="136" y="0"/>
                    </a:lnTo>
                    <a:lnTo>
                      <a:pt x="136" y="0"/>
                    </a:lnTo>
                    <a:lnTo>
                      <a:pt x="139" y="6"/>
                    </a:lnTo>
                    <a:lnTo>
                      <a:pt x="148" y="24"/>
                    </a:lnTo>
                    <a:lnTo>
                      <a:pt x="153" y="37"/>
                    </a:lnTo>
                    <a:lnTo>
                      <a:pt x="159" y="53"/>
                    </a:lnTo>
                    <a:lnTo>
                      <a:pt x="165" y="71"/>
                    </a:lnTo>
                    <a:lnTo>
                      <a:pt x="171" y="93"/>
                    </a:lnTo>
                    <a:lnTo>
                      <a:pt x="177" y="115"/>
                    </a:lnTo>
                    <a:lnTo>
                      <a:pt x="180" y="142"/>
                    </a:lnTo>
                    <a:lnTo>
                      <a:pt x="184" y="170"/>
                    </a:lnTo>
                    <a:lnTo>
                      <a:pt x="186" y="201"/>
                    </a:lnTo>
                    <a:lnTo>
                      <a:pt x="186" y="233"/>
                    </a:lnTo>
                    <a:lnTo>
                      <a:pt x="184" y="268"/>
                    </a:lnTo>
                    <a:lnTo>
                      <a:pt x="180" y="306"/>
                    </a:lnTo>
                    <a:lnTo>
                      <a:pt x="173" y="344"/>
                    </a:lnTo>
                    <a:lnTo>
                      <a:pt x="173" y="344"/>
                    </a:lnTo>
                    <a:lnTo>
                      <a:pt x="132" y="345"/>
                    </a:lnTo>
                    <a:lnTo>
                      <a:pt x="91" y="348"/>
                    </a:lnTo>
                    <a:lnTo>
                      <a:pt x="48" y="350"/>
                    </a:lnTo>
                    <a:lnTo>
                      <a:pt x="48" y="350"/>
                    </a:lnTo>
                    <a:lnTo>
                      <a:pt x="45" y="348"/>
                    </a:lnTo>
                    <a:lnTo>
                      <a:pt x="38" y="339"/>
                    </a:lnTo>
                    <a:lnTo>
                      <a:pt x="30" y="325"/>
                    </a:lnTo>
                    <a:lnTo>
                      <a:pt x="19" y="306"/>
                    </a:lnTo>
                    <a:lnTo>
                      <a:pt x="14" y="294"/>
                    </a:lnTo>
                    <a:lnTo>
                      <a:pt x="11" y="280"/>
                    </a:lnTo>
                    <a:lnTo>
                      <a:pt x="6" y="265"/>
                    </a:lnTo>
                    <a:lnTo>
                      <a:pt x="3" y="248"/>
                    </a:lnTo>
                    <a:lnTo>
                      <a:pt x="1" y="230"/>
                    </a:lnTo>
                    <a:lnTo>
                      <a:pt x="0" y="209"/>
                    </a:lnTo>
                    <a:lnTo>
                      <a:pt x="0" y="188"/>
                    </a:lnTo>
                    <a:lnTo>
                      <a:pt x="2" y="165"/>
                    </a:lnTo>
                    <a:lnTo>
                      <a:pt x="2" y="165"/>
                    </a:lnTo>
                    <a:lnTo>
                      <a:pt x="5" y="142"/>
                    </a:lnTo>
                    <a:lnTo>
                      <a:pt x="8" y="120"/>
                    </a:lnTo>
                    <a:lnTo>
                      <a:pt x="12" y="102"/>
                    </a:lnTo>
                    <a:lnTo>
                      <a:pt x="17" y="85"/>
                    </a:lnTo>
                    <a:lnTo>
                      <a:pt x="26" y="56"/>
                    </a:lnTo>
                    <a:lnTo>
                      <a:pt x="35" y="35"/>
                    </a:lnTo>
                    <a:lnTo>
                      <a:pt x="43" y="19"/>
                    </a:lnTo>
                    <a:lnTo>
                      <a:pt x="50" y="8"/>
                    </a:lnTo>
                    <a:lnTo>
                      <a:pt x="58" y="1"/>
                    </a:lnTo>
                    <a:lnTo>
                      <a:pt x="58" y="1"/>
                    </a:lnTo>
                    <a:close/>
                  </a:path>
                </a:pathLst>
              </a:custGeom>
              <a:solidFill>
                <a:srgbClr val="C6A7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54" name="i$1iďe">
                <a:extLst>
                  <a:ext uri="{FF2B5EF4-FFF2-40B4-BE49-F238E27FC236}">
                    <a16:creationId xmlns:a16="http://schemas.microsoft.com/office/drawing/2014/main" id="{CDC3F155-B3D6-4FC0-8898-C6C54AAF9463}"/>
                  </a:ext>
                </a:extLst>
              </p:cNvPr>
              <p:cNvSpPr/>
              <p:nvPr/>
            </p:nvSpPr>
            <p:spPr bwMode="auto">
              <a:xfrm>
                <a:off x="1269456" y="3978433"/>
                <a:ext cx="1528521" cy="1015427"/>
              </a:xfrm>
              <a:custGeom>
                <a:avLst/>
                <a:gdLst>
                  <a:gd name="T0" fmla="*/ 783 w 852"/>
                  <a:gd name="T1" fmla="*/ 426 h 566"/>
                  <a:gd name="T2" fmla="*/ 742 w 852"/>
                  <a:gd name="T3" fmla="*/ 420 h 566"/>
                  <a:gd name="T4" fmla="*/ 686 w 852"/>
                  <a:gd name="T5" fmla="*/ 425 h 566"/>
                  <a:gd name="T6" fmla="*/ 612 w 852"/>
                  <a:gd name="T7" fmla="*/ 446 h 566"/>
                  <a:gd name="T8" fmla="*/ 588 w 852"/>
                  <a:gd name="T9" fmla="*/ 451 h 566"/>
                  <a:gd name="T10" fmla="*/ 561 w 852"/>
                  <a:gd name="T11" fmla="*/ 434 h 566"/>
                  <a:gd name="T12" fmla="*/ 535 w 852"/>
                  <a:gd name="T13" fmla="*/ 408 h 566"/>
                  <a:gd name="T14" fmla="*/ 558 w 852"/>
                  <a:gd name="T15" fmla="*/ 398 h 566"/>
                  <a:gd name="T16" fmla="*/ 618 w 852"/>
                  <a:gd name="T17" fmla="*/ 385 h 566"/>
                  <a:gd name="T18" fmla="*/ 666 w 852"/>
                  <a:gd name="T19" fmla="*/ 357 h 566"/>
                  <a:gd name="T20" fmla="*/ 686 w 852"/>
                  <a:gd name="T21" fmla="*/ 342 h 566"/>
                  <a:gd name="T22" fmla="*/ 703 w 852"/>
                  <a:gd name="T23" fmla="*/ 316 h 566"/>
                  <a:gd name="T24" fmla="*/ 707 w 852"/>
                  <a:gd name="T25" fmla="*/ 313 h 566"/>
                  <a:gd name="T26" fmla="*/ 725 w 852"/>
                  <a:gd name="T27" fmla="*/ 286 h 566"/>
                  <a:gd name="T28" fmla="*/ 745 w 852"/>
                  <a:gd name="T29" fmla="*/ 248 h 566"/>
                  <a:gd name="T30" fmla="*/ 748 w 852"/>
                  <a:gd name="T31" fmla="*/ 231 h 566"/>
                  <a:gd name="T32" fmla="*/ 747 w 852"/>
                  <a:gd name="T33" fmla="*/ 203 h 566"/>
                  <a:gd name="T34" fmla="*/ 731 w 852"/>
                  <a:gd name="T35" fmla="*/ 168 h 566"/>
                  <a:gd name="T36" fmla="*/ 717 w 852"/>
                  <a:gd name="T37" fmla="*/ 143 h 566"/>
                  <a:gd name="T38" fmla="*/ 709 w 852"/>
                  <a:gd name="T39" fmla="*/ 109 h 566"/>
                  <a:gd name="T40" fmla="*/ 697 w 852"/>
                  <a:gd name="T41" fmla="*/ 46 h 566"/>
                  <a:gd name="T42" fmla="*/ 683 w 852"/>
                  <a:gd name="T43" fmla="*/ 19 h 566"/>
                  <a:gd name="T44" fmla="*/ 660 w 852"/>
                  <a:gd name="T45" fmla="*/ 1 h 566"/>
                  <a:gd name="T46" fmla="*/ 646 w 852"/>
                  <a:gd name="T47" fmla="*/ 0 h 566"/>
                  <a:gd name="T48" fmla="*/ 627 w 852"/>
                  <a:gd name="T49" fmla="*/ 12 h 566"/>
                  <a:gd name="T50" fmla="*/ 567 w 852"/>
                  <a:gd name="T51" fmla="*/ 60 h 566"/>
                  <a:gd name="T52" fmla="*/ 508 w 852"/>
                  <a:gd name="T53" fmla="*/ 95 h 566"/>
                  <a:gd name="T54" fmla="*/ 397 w 852"/>
                  <a:gd name="T55" fmla="*/ 147 h 566"/>
                  <a:gd name="T56" fmla="*/ 262 w 852"/>
                  <a:gd name="T57" fmla="*/ 198 h 566"/>
                  <a:gd name="T58" fmla="*/ 195 w 852"/>
                  <a:gd name="T59" fmla="*/ 218 h 566"/>
                  <a:gd name="T60" fmla="*/ 141 w 852"/>
                  <a:gd name="T61" fmla="*/ 226 h 566"/>
                  <a:gd name="T62" fmla="*/ 69 w 852"/>
                  <a:gd name="T63" fmla="*/ 224 h 566"/>
                  <a:gd name="T64" fmla="*/ 53 w 852"/>
                  <a:gd name="T65" fmla="*/ 221 h 566"/>
                  <a:gd name="T66" fmla="*/ 33 w 852"/>
                  <a:gd name="T67" fmla="*/ 242 h 566"/>
                  <a:gd name="T68" fmla="*/ 18 w 852"/>
                  <a:gd name="T69" fmla="*/ 273 h 566"/>
                  <a:gd name="T70" fmla="*/ 6 w 852"/>
                  <a:gd name="T71" fmla="*/ 321 h 566"/>
                  <a:gd name="T72" fmla="*/ 0 w 852"/>
                  <a:gd name="T73" fmla="*/ 393 h 566"/>
                  <a:gd name="T74" fmla="*/ 2 w 852"/>
                  <a:gd name="T75" fmla="*/ 419 h 566"/>
                  <a:gd name="T76" fmla="*/ 13 w 852"/>
                  <a:gd name="T77" fmla="*/ 457 h 566"/>
                  <a:gd name="T78" fmla="*/ 35 w 852"/>
                  <a:gd name="T79" fmla="*/ 491 h 566"/>
                  <a:gd name="T80" fmla="*/ 43 w 852"/>
                  <a:gd name="T81" fmla="*/ 496 h 566"/>
                  <a:gd name="T82" fmla="*/ 98 w 852"/>
                  <a:gd name="T83" fmla="*/ 485 h 566"/>
                  <a:gd name="T84" fmla="*/ 202 w 852"/>
                  <a:gd name="T85" fmla="*/ 475 h 566"/>
                  <a:gd name="T86" fmla="*/ 246 w 852"/>
                  <a:gd name="T87" fmla="*/ 478 h 566"/>
                  <a:gd name="T88" fmla="*/ 267 w 852"/>
                  <a:gd name="T89" fmla="*/ 487 h 566"/>
                  <a:gd name="T90" fmla="*/ 311 w 852"/>
                  <a:gd name="T91" fmla="*/ 511 h 566"/>
                  <a:gd name="T92" fmla="*/ 372 w 852"/>
                  <a:gd name="T93" fmla="*/ 535 h 566"/>
                  <a:gd name="T94" fmla="*/ 441 w 852"/>
                  <a:gd name="T95" fmla="*/ 555 h 566"/>
                  <a:gd name="T96" fmla="*/ 510 w 852"/>
                  <a:gd name="T97" fmla="*/ 566 h 566"/>
                  <a:gd name="T98" fmla="*/ 570 w 852"/>
                  <a:gd name="T99" fmla="*/ 561 h 566"/>
                  <a:gd name="T100" fmla="*/ 603 w 852"/>
                  <a:gd name="T101" fmla="*/ 544 h 566"/>
                  <a:gd name="T102" fmla="*/ 665 w 852"/>
                  <a:gd name="T103" fmla="*/ 528 h 566"/>
                  <a:gd name="T104" fmla="*/ 775 w 852"/>
                  <a:gd name="T105" fmla="*/ 517 h 566"/>
                  <a:gd name="T106" fmla="*/ 841 w 852"/>
                  <a:gd name="T107" fmla="*/ 516 h 566"/>
                  <a:gd name="T108" fmla="*/ 851 w 852"/>
                  <a:gd name="T109" fmla="*/ 499 h 566"/>
                  <a:gd name="T110" fmla="*/ 851 w 852"/>
                  <a:gd name="T111" fmla="*/ 484 h 566"/>
                  <a:gd name="T112" fmla="*/ 842 w 852"/>
                  <a:gd name="T113" fmla="*/ 466 h 566"/>
                  <a:gd name="T114" fmla="*/ 825 w 852"/>
                  <a:gd name="T115" fmla="*/ 448 h 566"/>
                  <a:gd name="T116" fmla="*/ 795 w 852"/>
                  <a:gd name="T117" fmla="*/ 431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52" h="566">
                    <a:moveTo>
                      <a:pt x="795" y="431"/>
                    </a:moveTo>
                    <a:lnTo>
                      <a:pt x="795" y="431"/>
                    </a:lnTo>
                    <a:lnTo>
                      <a:pt x="783" y="426"/>
                    </a:lnTo>
                    <a:lnTo>
                      <a:pt x="770" y="424"/>
                    </a:lnTo>
                    <a:lnTo>
                      <a:pt x="757" y="421"/>
                    </a:lnTo>
                    <a:lnTo>
                      <a:pt x="742" y="420"/>
                    </a:lnTo>
                    <a:lnTo>
                      <a:pt x="728" y="420"/>
                    </a:lnTo>
                    <a:lnTo>
                      <a:pt x="713" y="421"/>
                    </a:lnTo>
                    <a:lnTo>
                      <a:pt x="686" y="425"/>
                    </a:lnTo>
                    <a:lnTo>
                      <a:pt x="658" y="431"/>
                    </a:lnTo>
                    <a:lnTo>
                      <a:pt x="634" y="439"/>
                    </a:lnTo>
                    <a:lnTo>
                      <a:pt x="612" y="446"/>
                    </a:lnTo>
                    <a:lnTo>
                      <a:pt x="595" y="455"/>
                    </a:lnTo>
                    <a:lnTo>
                      <a:pt x="595" y="455"/>
                    </a:lnTo>
                    <a:lnTo>
                      <a:pt x="588" y="451"/>
                    </a:lnTo>
                    <a:lnTo>
                      <a:pt x="580" y="448"/>
                    </a:lnTo>
                    <a:lnTo>
                      <a:pt x="570" y="442"/>
                    </a:lnTo>
                    <a:lnTo>
                      <a:pt x="561" y="434"/>
                    </a:lnTo>
                    <a:lnTo>
                      <a:pt x="552" y="426"/>
                    </a:lnTo>
                    <a:lnTo>
                      <a:pt x="543" y="418"/>
                    </a:lnTo>
                    <a:lnTo>
                      <a:pt x="535" y="408"/>
                    </a:lnTo>
                    <a:lnTo>
                      <a:pt x="529" y="399"/>
                    </a:lnTo>
                    <a:lnTo>
                      <a:pt x="529" y="399"/>
                    </a:lnTo>
                    <a:lnTo>
                      <a:pt x="558" y="398"/>
                    </a:lnTo>
                    <a:lnTo>
                      <a:pt x="582" y="395"/>
                    </a:lnTo>
                    <a:lnTo>
                      <a:pt x="601" y="391"/>
                    </a:lnTo>
                    <a:lnTo>
                      <a:pt x="618" y="385"/>
                    </a:lnTo>
                    <a:lnTo>
                      <a:pt x="632" y="379"/>
                    </a:lnTo>
                    <a:lnTo>
                      <a:pt x="644" y="372"/>
                    </a:lnTo>
                    <a:lnTo>
                      <a:pt x="666" y="357"/>
                    </a:lnTo>
                    <a:lnTo>
                      <a:pt x="666" y="357"/>
                    </a:lnTo>
                    <a:lnTo>
                      <a:pt x="677" y="349"/>
                    </a:lnTo>
                    <a:lnTo>
                      <a:pt x="686" y="342"/>
                    </a:lnTo>
                    <a:lnTo>
                      <a:pt x="692" y="333"/>
                    </a:lnTo>
                    <a:lnTo>
                      <a:pt x="697" y="327"/>
                    </a:lnTo>
                    <a:lnTo>
                      <a:pt x="703" y="316"/>
                    </a:lnTo>
                    <a:lnTo>
                      <a:pt x="704" y="312"/>
                    </a:lnTo>
                    <a:lnTo>
                      <a:pt x="704" y="312"/>
                    </a:lnTo>
                    <a:lnTo>
                      <a:pt x="707" y="313"/>
                    </a:lnTo>
                    <a:lnTo>
                      <a:pt x="707" y="313"/>
                    </a:lnTo>
                    <a:lnTo>
                      <a:pt x="716" y="300"/>
                    </a:lnTo>
                    <a:lnTo>
                      <a:pt x="725" y="286"/>
                    </a:lnTo>
                    <a:lnTo>
                      <a:pt x="735" y="271"/>
                    </a:lnTo>
                    <a:lnTo>
                      <a:pt x="740" y="260"/>
                    </a:lnTo>
                    <a:lnTo>
                      <a:pt x="745" y="248"/>
                    </a:lnTo>
                    <a:lnTo>
                      <a:pt x="745" y="248"/>
                    </a:lnTo>
                    <a:lnTo>
                      <a:pt x="747" y="239"/>
                    </a:lnTo>
                    <a:lnTo>
                      <a:pt x="748" y="231"/>
                    </a:lnTo>
                    <a:lnTo>
                      <a:pt x="750" y="224"/>
                    </a:lnTo>
                    <a:lnTo>
                      <a:pt x="750" y="217"/>
                    </a:lnTo>
                    <a:lnTo>
                      <a:pt x="747" y="203"/>
                    </a:lnTo>
                    <a:lnTo>
                      <a:pt x="743" y="191"/>
                    </a:lnTo>
                    <a:lnTo>
                      <a:pt x="737" y="179"/>
                    </a:lnTo>
                    <a:lnTo>
                      <a:pt x="731" y="168"/>
                    </a:lnTo>
                    <a:lnTo>
                      <a:pt x="724" y="156"/>
                    </a:lnTo>
                    <a:lnTo>
                      <a:pt x="717" y="143"/>
                    </a:lnTo>
                    <a:lnTo>
                      <a:pt x="717" y="143"/>
                    </a:lnTo>
                    <a:lnTo>
                      <a:pt x="715" y="136"/>
                    </a:lnTo>
                    <a:lnTo>
                      <a:pt x="712" y="127"/>
                    </a:lnTo>
                    <a:lnTo>
                      <a:pt x="709" y="109"/>
                    </a:lnTo>
                    <a:lnTo>
                      <a:pt x="705" y="88"/>
                    </a:lnTo>
                    <a:lnTo>
                      <a:pt x="701" y="66"/>
                    </a:lnTo>
                    <a:lnTo>
                      <a:pt x="697" y="46"/>
                    </a:lnTo>
                    <a:lnTo>
                      <a:pt x="693" y="36"/>
                    </a:lnTo>
                    <a:lnTo>
                      <a:pt x="689" y="26"/>
                    </a:lnTo>
                    <a:lnTo>
                      <a:pt x="683" y="19"/>
                    </a:lnTo>
                    <a:lnTo>
                      <a:pt x="677" y="12"/>
                    </a:lnTo>
                    <a:lnTo>
                      <a:pt x="670" y="6"/>
                    </a:lnTo>
                    <a:lnTo>
                      <a:pt x="660" y="1"/>
                    </a:lnTo>
                    <a:lnTo>
                      <a:pt x="660" y="1"/>
                    </a:lnTo>
                    <a:lnTo>
                      <a:pt x="651" y="0"/>
                    </a:lnTo>
                    <a:lnTo>
                      <a:pt x="646" y="0"/>
                    </a:lnTo>
                    <a:lnTo>
                      <a:pt x="642" y="1"/>
                    </a:lnTo>
                    <a:lnTo>
                      <a:pt x="635" y="5"/>
                    </a:lnTo>
                    <a:lnTo>
                      <a:pt x="627" y="12"/>
                    </a:lnTo>
                    <a:lnTo>
                      <a:pt x="604" y="32"/>
                    </a:lnTo>
                    <a:lnTo>
                      <a:pt x="587" y="46"/>
                    </a:lnTo>
                    <a:lnTo>
                      <a:pt x="567" y="60"/>
                    </a:lnTo>
                    <a:lnTo>
                      <a:pt x="567" y="60"/>
                    </a:lnTo>
                    <a:lnTo>
                      <a:pt x="539" y="77"/>
                    </a:lnTo>
                    <a:lnTo>
                      <a:pt x="508" y="95"/>
                    </a:lnTo>
                    <a:lnTo>
                      <a:pt x="474" y="112"/>
                    </a:lnTo>
                    <a:lnTo>
                      <a:pt x="437" y="129"/>
                    </a:lnTo>
                    <a:lnTo>
                      <a:pt x="397" y="147"/>
                    </a:lnTo>
                    <a:lnTo>
                      <a:pt x="355" y="164"/>
                    </a:lnTo>
                    <a:lnTo>
                      <a:pt x="262" y="198"/>
                    </a:lnTo>
                    <a:lnTo>
                      <a:pt x="262" y="198"/>
                    </a:lnTo>
                    <a:lnTo>
                      <a:pt x="238" y="207"/>
                    </a:lnTo>
                    <a:lnTo>
                      <a:pt x="216" y="213"/>
                    </a:lnTo>
                    <a:lnTo>
                      <a:pt x="195" y="218"/>
                    </a:lnTo>
                    <a:lnTo>
                      <a:pt x="175" y="221"/>
                    </a:lnTo>
                    <a:lnTo>
                      <a:pt x="157" y="224"/>
                    </a:lnTo>
                    <a:lnTo>
                      <a:pt x="141" y="226"/>
                    </a:lnTo>
                    <a:lnTo>
                      <a:pt x="110" y="227"/>
                    </a:lnTo>
                    <a:lnTo>
                      <a:pt x="86" y="225"/>
                    </a:lnTo>
                    <a:lnTo>
                      <a:pt x="69" y="224"/>
                    </a:lnTo>
                    <a:lnTo>
                      <a:pt x="55" y="220"/>
                    </a:lnTo>
                    <a:lnTo>
                      <a:pt x="55" y="220"/>
                    </a:lnTo>
                    <a:lnTo>
                      <a:pt x="53" y="221"/>
                    </a:lnTo>
                    <a:lnTo>
                      <a:pt x="47" y="226"/>
                    </a:lnTo>
                    <a:lnTo>
                      <a:pt x="38" y="236"/>
                    </a:lnTo>
                    <a:lnTo>
                      <a:pt x="33" y="242"/>
                    </a:lnTo>
                    <a:lnTo>
                      <a:pt x="29" y="250"/>
                    </a:lnTo>
                    <a:lnTo>
                      <a:pt x="23" y="261"/>
                    </a:lnTo>
                    <a:lnTo>
                      <a:pt x="18" y="273"/>
                    </a:lnTo>
                    <a:lnTo>
                      <a:pt x="13" y="286"/>
                    </a:lnTo>
                    <a:lnTo>
                      <a:pt x="9" y="303"/>
                    </a:lnTo>
                    <a:lnTo>
                      <a:pt x="6" y="321"/>
                    </a:lnTo>
                    <a:lnTo>
                      <a:pt x="3" y="343"/>
                    </a:lnTo>
                    <a:lnTo>
                      <a:pt x="1" y="367"/>
                    </a:lnTo>
                    <a:lnTo>
                      <a:pt x="0" y="393"/>
                    </a:lnTo>
                    <a:lnTo>
                      <a:pt x="0" y="393"/>
                    </a:lnTo>
                    <a:lnTo>
                      <a:pt x="1" y="407"/>
                    </a:lnTo>
                    <a:lnTo>
                      <a:pt x="2" y="419"/>
                    </a:lnTo>
                    <a:lnTo>
                      <a:pt x="3" y="430"/>
                    </a:lnTo>
                    <a:lnTo>
                      <a:pt x="6" y="439"/>
                    </a:lnTo>
                    <a:lnTo>
                      <a:pt x="13" y="457"/>
                    </a:lnTo>
                    <a:lnTo>
                      <a:pt x="20" y="472"/>
                    </a:lnTo>
                    <a:lnTo>
                      <a:pt x="27" y="483"/>
                    </a:lnTo>
                    <a:lnTo>
                      <a:pt x="35" y="491"/>
                    </a:lnTo>
                    <a:lnTo>
                      <a:pt x="39" y="495"/>
                    </a:lnTo>
                    <a:lnTo>
                      <a:pt x="43" y="496"/>
                    </a:lnTo>
                    <a:lnTo>
                      <a:pt x="43" y="496"/>
                    </a:lnTo>
                    <a:lnTo>
                      <a:pt x="50" y="493"/>
                    </a:lnTo>
                    <a:lnTo>
                      <a:pt x="69" y="490"/>
                    </a:lnTo>
                    <a:lnTo>
                      <a:pt x="98" y="485"/>
                    </a:lnTo>
                    <a:lnTo>
                      <a:pt x="131" y="481"/>
                    </a:lnTo>
                    <a:lnTo>
                      <a:pt x="167" y="478"/>
                    </a:lnTo>
                    <a:lnTo>
                      <a:pt x="202" y="475"/>
                    </a:lnTo>
                    <a:lnTo>
                      <a:pt x="218" y="475"/>
                    </a:lnTo>
                    <a:lnTo>
                      <a:pt x="233" y="476"/>
                    </a:lnTo>
                    <a:lnTo>
                      <a:pt x="246" y="478"/>
                    </a:lnTo>
                    <a:lnTo>
                      <a:pt x="257" y="480"/>
                    </a:lnTo>
                    <a:lnTo>
                      <a:pt x="257" y="480"/>
                    </a:lnTo>
                    <a:lnTo>
                      <a:pt x="267" y="487"/>
                    </a:lnTo>
                    <a:lnTo>
                      <a:pt x="280" y="495"/>
                    </a:lnTo>
                    <a:lnTo>
                      <a:pt x="295" y="503"/>
                    </a:lnTo>
                    <a:lnTo>
                      <a:pt x="311" y="511"/>
                    </a:lnTo>
                    <a:lnTo>
                      <a:pt x="331" y="520"/>
                    </a:lnTo>
                    <a:lnTo>
                      <a:pt x="351" y="527"/>
                    </a:lnTo>
                    <a:lnTo>
                      <a:pt x="372" y="535"/>
                    </a:lnTo>
                    <a:lnTo>
                      <a:pt x="394" y="543"/>
                    </a:lnTo>
                    <a:lnTo>
                      <a:pt x="417" y="549"/>
                    </a:lnTo>
                    <a:lnTo>
                      <a:pt x="441" y="555"/>
                    </a:lnTo>
                    <a:lnTo>
                      <a:pt x="464" y="560"/>
                    </a:lnTo>
                    <a:lnTo>
                      <a:pt x="488" y="563"/>
                    </a:lnTo>
                    <a:lnTo>
                      <a:pt x="510" y="566"/>
                    </a:lnTo>
                    <a:lnTo>
                      <a:pt x="532" y="566"/>
                    </a:lnTo>
                    <a:lnTo>
                      <a:pt x="552" y="564"/>
                    </a:lnTo>
                    <a:lnTo>
                      <a:pt x="570" y="561"/>
                    </a:lnTo>
                    <a:lnTo>
                      <a:pt x="570" y="561"/>
                    </a:lnTo>
                    <a:lnTo>
                      <a:pt x="586" y="552"/>
                    </a:lnTo>
                    <a:lnTo>
                      <a:pt x="603" y="544"/>
                    </a:lnTo>
                    <a:lnTo>
                      <a:pt x="622" y="538"/>
                    </a:lnTo>
                    <a:lnTo>
                      <a:pt x="644" y="533"/>
                    </a:lnTo>
                    <a:lnTo>
                      <a:pt x="665" y="528"/>
                    </a:lnTo>
                    <a:lnTo>
                      <a:pt x="688" y="525"/>
                    </a:lnTo>
                    <a:lnTo>
                      <a:pt x="733" y="520"/>
                    </a:lnTo>
                    <a:lnTo>
                      <a:pt x="775" y="517"/>
                    </a:lnTo>
                    <a:lnTo>
                      <a:pt x="810" y="516"/>
                    </a:lnTo>
                    <a:lnTo>
                      <a:pt x="841" y="516"/>
                    </a:lnTo>
                    <a:lnTo>
                      <a:pt x="841" y="516"/>
                    </a:lnTo>
                    <a:lnTo>
                      <a:pt x="847" y="509"/>
                    </a:lnTo>
                    <a:lnTo>
                      <a:pt x="849" y="504"/>
                    </a:lnTo>
                    <a:lnTo>
                      <a:pt x="851" y="499"/>
                    </a:lnTo>
                    <a:lnTo>
                      <a:pt x="852" y="495"/>
                    </a:lnTo>
                    <a:lnTo>
                      <a:pt x="852" y="490"/>
                    </a:lnTo>
                    <a:lnTo>
                      <a:pt x="851" y="484"/>
                    </a:lnTo>
                    <a:lnTo>
                      <a:pt x="849" y="478"/>
                    </a:lnTo>
                    <a:lnTo>
                      <a:pt x="847" y="472"/>
                    </a:lnTo>
                    <a:lnTo>
                      <a:pt x="842" y="466"/>
                    </a:lnTo>
                    <a:lnTo>
                      <a:pt x="837" y="460"/>
                    </a:lnTo>
                    <a:lnTo>
                      <a:pt x="831" y="454"/>
                    </a:lnTo>
                    <a:lnTo>
                      <a:pt x="825" y="448"/>
                    </a:lnTo>
                    <a:lnTo>
                      <a:pt x="816" y="442"/>
                    </a:lnTo>
                    <a:lnTo>
                      <a:pt x="806" y="437"/>
                    </a:lnTo>
                    <a:lnTo>
                      <a:pt x="795" y="431"/>
                    </a:lnTo>
                    <a:lnTo>
                      <a:pt x="795" y="431"/>
                    </a:lnTo>
                    <a:close/>
                  </a:path>
                </a:pathLst>
              </a:custGeom>
              <a:solidFill>
                <a:srgbClr val="E8AD8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55" name="íSļïḓé">
                <a:extLst>
                  <a:ext uri="{FF2B5EF4-FFF2-40B4-BE49-F238E27FC236}">
                    <a16:creationId xmlns:a16="http://schemas.microsoft.com/office/drawing/2014/main" id="{0AFAFF7B-36A3-4EA3-B285-1722AB87C7FC}"/>
                  </a:ext>
                </a:extLst>
              </p:cNvPr>
              <p:cNvSpPr/>
              <p:nvPr/>
            </p:nvSpPr>
            <p:spPr bwMode="auto">
              <a:xfrm>
                <a:off x="1269456" y="4667343"/>
                <a:ext cx="1080012" cy="326516"/>
              </a:xfrm>
              <a:custGeom>
                <a:avLst/>
                <a:gdLst>
                  <a:gd name="T0" fmla="*/ 600 w 600"/>
                  <a:gd name="T1" fmla="*/ 161 h 183"/>
                  <a:gd name="T2" fmla="*/ 561 w 600"/>
                  <a:gd name="T3" fmla="*/ 166 h 183"/>
                  <a:gd name="T4" fmla="*/ 523 w 600"/>
                  <a:gd name="T5" fmla="*/ 167 h 183"/>
                  <a:gd name="T6" fmla="*/ 489 w 600"/>
                  <a:gd name="T7" fmla="*/ 162 h 183"/>
                  <a:gd name="T8" fmla="*/ 457 w 600"/>
                  <a:gd name="T9" fmla="*/ 155 h 183"/>
                  <a:gd name="T10" fmla="*/ 427 w 600"/>
                  <a:gd name="T11" fmla="*/ 144 h 183"/>
                  <a:gd name="T12" fmla="*/ 401 w 600"/>
                  <a:gd name="T13" fmla="*/ 132 h 183"/>
                  <a:gd name="T14" fmla="*/ 354 w 600"/>
                  <a:gd name="T15" fmla="*/ 102 h 183"/>
                  <a:gd name="T16" fmla="*/ 314 w 600"/>
                  <a:gd name="T17" fmla="*/ 69 h 183"/>
                  <a:gd name="T18" fmla="*/ 268 w 600"/>
                  <a:gd name="T19" fmla="*/ 29 h 183"/>
                  <a:gd name="T20" fmla="*/ 243 w 600"/>
                  <a:gd name="T21" fmla="*/ 14 h 183"/>
                  <a:gd name="T22" fmla="*/ 232 w 600"/>
                  <a:gd name="T23" fmla="*/ 12 h 183"/>
                  <a:gd name="T24" fmla="*/ 186 w 600"/>
                  <a:gd name="T25" fmla="*/ 12 h 183"/>
                  <a:gd name="T26" fmla="*/ 114 w 600"/>
                  <a:gd name="T27" fmla="*/ 8 h 183"/>
                  <a:gd name="T28" fmla="*/ 54 w 600"/>
                  <a:gd name="T29" fmla="*/ 2 h 183"/>
                  <a:gd name="T30" fmla="*/ 0 w 600"/>
                  <a:gd name="T31" fmla="*/ 20 h 183"/>
                  <a:gd name="T32" fmla="*/ 0 w 600"/>
                  <a:gd name="T33" fmla="*/ 32 h 183"/>
                  <a:gd name="T34" fmla="*/ 7 w 600"/>
                  <a:gd name="T35" fmla="*/ 62 h 183"/>
                  <a:gd name="T36" fmla="*/ 20 w 600"/>
                  <a:gd name="T37" fmla="*/ 91 h 183"/>
                  <a:gd name="T38" fmla="*/ 35 w 600"/>
                  <a:gd name="T39" fmla="*/ 108 h 183"/>
                  <a:gd name="T40" fmla="*/ 42 w 600"/>
                  <a:gd name="T41" fmla="*/ 113 h 183"/>
                  <a:gd name="T42" fmla="*/ 49 w 600"/>
                  <a:gd name="T43" fmla="*/ 110 h 183"/>
                  <a:gd name="T44" fmla="*/ 97 w 600"/>
                  <a:gd name="T45" fmla="*/ 102 h 183"/>
                  <a:gd name="T46" fmla="*/ 166 w 600"/>
                  <a:gd name="T47" fmla="*/ 95 h 183"/>
                  <a:gd name="T48" fmla="*/ 217 w 600"/>
                  <a:gd name="T49" fmla="*/ 92 h 183"/>
                  <a:gd name="T50" fmla="*/ 245 w 600"/>
                  <a:gd name="T51" fmla="*/ 95 h 183"/>
                  <a:gd name="T52" fmla="*/ 256 w 600"/>
                  <a:gd name="T53" fmla="*/ 97 h 183"/>
                  <a:gd name="T54" fmla="*/ 279 w 600"/>
                  <a:gd name="T55" fmla="*/ 112 h 183"/>
                  <a:gd name="T56" fmla="*/ 310 w 600"/>
                  <a:gd name="T57" fmla="*/ 128 h 183"/>
                  <a:gd name="T58" fmla="*/ 350 w 600"/>
                  <a:gd name="T59" fmla="*/ 144 h 183"/>
                  <a:gd name="T60" fmla="*/ 393 w 600"/>
                  <a:gd name="T61" fmla="*/ 160 h 183"/>
                  <a:gd name="T62" fmla="*/ 440 w 600"/>
                  <a:gd name="T63" fmla="*/ 172 h 183"/>
                  <a:gd name="T64" fmla="*/ 487 w 600"/>
                  <a:gd name="T65" fmla="*/ 180 h 183"/>
                  <a:gd name="T66" fmla="*/ 531 w 600"/>
                  <a:gd name="T67" fmla="*/ 183 h 183"/>
                  <a:gd name="T68" fmla="*/ 569 w 600"/>
                  <a:gd name="T69" fmla="*/ 178 h 183"/>
                  <a:gd name="T70" fmla="*/ 584 w 600"/>
                  <a:gd name="T71" fmla="*/ 169 h 183"/>
                  <a:gd name="T72" fmla="*/ 600 w 600"/>
                  <a:gd name="T73" fmla="*/ 161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00" h="183">
                    <a:moveTo>
                      <a:pt x="600" y="161"/>
                    </a:moveTo>
                    <a:lnTo>
                      <a:pt x="600" y="161"/>
                    </a:lnTo>
                    <a:lnTo>
                      <a:pt x="580" y="165"/>
                    </a:lnTo>
                    <a:lnTo>
                      <a:pt x="561" y="166"/>
                    </a:lnTo>
                    <a:lnTo>
                      <a:pt x="542" y="167"/>
                    </a:lnTo>
                    <a:lnTo>
                      <a:pt x="523" y="167"/>
                    </a:lnTo>
                    <a:lnTo>
                      <a:pt x="505" y="165"/>
                    </a:lnTo>
                    <a:lnTo>
                      <a:pt x="489" y="162"/>
                    </a:lnTo>
                    <a:lnTo>
                      <a:pt x="473" y="158"/>
                    </a:lnTo>
                    <a:lnTo>
                      <a:pt x="457" y="155"/>
                    </a:lnTo>
                    <a:lnTo>
                      <a:pt x="442" y="150"/>
                    </a:lnTo>
                    <a:lnTo>
                      <a:pt x="427" y="144"/>
                    </a:lnTo>
                    <a:lnTo>
                      <a:pt x="414" y="138"/>
                    </a:lnTo>
                    <a:lnTo>
                      <a:pt x="401" y="132"/>
                    </a:lnTo>
                    <a:lnTo>
                      <a:pt x="377" y="118"/>
                    </a:lnTo>
                    <a:lnTo>
                      <a:pt x="354" y="102"/>
                    </a:lnTo>
                    <a:lnTo>
                      <a:pt x="333" y="85"/>
                    </a:lnTo>
                    <a:lnTo>
                      <a:pt x="314" y="69"/>
                    </a:lnTo>
                    <a:lnTo>
                      <a:pt x="282" y="41"/>
                    </a:lnTo>
                    <a:lnTo>
                      <a:pt x="268" y="29"/>
                    </a:lnTo>
                    <a:lnTo>
                      <a:pt x="255" y="20"/>
                    </a:lnTo>
                    <a:lnTo>
                      <a:pt x="243" y="14"/>
                    </a:lnTo>
                    <a:lnTo>
                      <a:pt x="238" y="12"/>
                    </a:lnTo>
                    <a:lnTo>
                      <a:pt x="232" y="12"/>
                    </a:lnTo>
                    <a:lnTo>
                      <a:pt x="232" y="12"/>
                    </a:lnTo>
                    <a:lnTo>
                      <a:pt x="186" y="12"/>
                    </a:lnTo>
                    <a:lnTo>
                      <a:pt x="147" y="9"/>
                    </a:lnTo>
                    <a:lnTo>
                      <a:pt x="114" y="8"/>
                    </a:lnTo>
                    <a:lnTo>
                      <a:pt x="88" y="6"/>
                    </a:lnTo>
                    <a:lnTo>
                      <a:pt x="54" y="2"/>
                    </a:lnTo>
                    <a:lnTo>
                      <a:pt x="43" y="0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32"/>
                    </a:lnTo>
                    <a:lnTo>
                      <a:pt x="2" y="43"/>
                    </a:lnTo>
                    <a:lnTo>
                      <a:pt x="7" y="62"/>
                    </a:lnTo>
                    <a:lnTo>
                      <a:pt x="13" y="79"/>
                    </a:lnTo>
                    <a:lnTo>
                      <a:pt x="20" y="91"/>
                    </a:lnTo>
                    <a:lnTo>
                      <a:pt x="28" y="101"/>
                    </a:lnTo>
                    <a:lnTo>
                      <a:pt x="35" y="108"/>
                    </a:lnTo>
                    <a:lnTo>
                      <a:pt x="40" y="112"/>
                    </a:lnTo>
                    <a:lnTo>
                      <a:pt x="42" y="113"/>
                    </a:lnTo>
                    <a:lnTo>
                      <a:pt x="42" y="113"/>
                    </a:lnTo>
                    <a:lnTo>
                      <a:pt x="49" y="110"/>
                    </a:lnTo>
                    <a:lnTo>
                      <a:pt x="68" y="107"/>
                    </a:lnTo>
                    <a:lnTo>
                      <a:pt x="97" y="102"/>
                    </a:lnTo>
                    <a:lnTo>
                      <a:pt x="130" y="98"/>
                    </a:lnTo>
                    <a:lnTo>
                      <a:pt x="166" y="95"/>
                    </a:lnTo>
                    <a:lnTo>
                      <a:pt x="201" y="92"/>
                    </a:lnTo>
                    <a:lnTo>
                      <a:pt x="217" y="92"/>
                    </a:lnTo>
                    <a:lnTo>
                      <a:pt x="232" y="93"/>
                    </a:lnTo>
                    <a:lnTo>
                      <a:pt x="245" y="95"/>
                    </a:lnTo>
                    <a:lnTo>
                      <a:pt x="256" y="97"/>
                    </a:lnTo>
                    <a:lnTo>
                      <a:pt x="256" y="97"/>
                    </a:lnTo>
                    <a:lnTo>
                      <a:pt x="266" y="104"/>
                    </a:lnTo>
                    <a:lnTo>
                      <a:pt x="279" y="112"/>
                    </a:lnTo>
                    <a:lnTo>
                      <a:pt x="294" y="120"/>
                    </a:lnTo>
                    <a:lnTo>
                      <a:pt x="310" y="128"/>
                    </a:lnTo>
                    <a:lnTo>
                      <a:pt x="330" y="137"/>
                    </a:lnTo>
                    <a:lnTo>
                      <a:pt x="350" y="144"/>
                    </a:lnTo>
                    <a:lnTo>
                      <a:pt x="371" y="152"/>
                    </a:lnTo>
                    <a:lnTo>
                      <a:pt x="393" y="160"/>
                    </a:lnTo>
                    <a:lnTo>
                      <a:pt x="416" y="166"/>
                    </a:lnTo>
                    <a:lnTo>
                      <a:pt x="440" y="172"/>
                    </a:lnTo>
                    <a:lnTo>
                      <a:pt x="463" y="177"/>
                    </a:lnTo>
                    <a:lnTo>
                      <a:pt x="487" y="180"/>
                    </a:lnTo>
                    <a:lnTo>
                      <a:pt x="509" y="183"/>
                    </a:lnTo>
                    <a:lnTo>
                      <a:pt x="531" y="183"/>
                    </a:lnTo>
                    <a:lnTo>
                      <a:pt x="551" y="181"/>
                    </a:lnTo>
                    <a:lnTo>
                      <a:pt x="569" y="178"/>
                    </a:lnTo>
                    <a:lnTo>
                      <a:pt x="569" y="178"/>
                    </a:lnTo>
                    <a:lnTo>
                      <a:pt x="584" y="169"/>
                    </a:lnTo>
                    <a:lnTo>
                      <a:pt x="600" y="162"/>
                    </a:lnTo>
                    <a:lnTo>
                      <a:pt x="600" y="161"/>
                    </a:lnTo>
                    <a:close/>
                  </a:path>
                </a:pathLst>
              </a:custGeom>
              <a:solidFill>
                <a:srgbClr val="E8AD8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85000" lnSpcReduction="20000"/>
              </a:bodyPr>
              <a:lstStyle/>
              <a:p>
                <a:endParaRPr lang="en-US"/>
              </a:p>
            </p:txBody>
          </p:sp>
          <p:sp>
            <p:nvSpPr>
              <p:cNvPr id="56" name="îṩliďê">
                <a:extLst>
                  <a:ext uri="{FF2B5EF4-FFF2-40B4-BE49-F238E27FC236}">
                    <a16:creationId xmlns:a16="http://schemas.microsoft.com/office/drawing/2014/main" id="{D2D168F5-B062-4722-8733-9704BEBC6F52}"/>
                  </a:ext>
                </a:extLst>
              </p:cNvPr>
              <p:cNvSpPr/>
              <p:nvPr/>
            </p:nvSpPr>
            <p:spPr bwMode="auto">
              <a:xfrm>
                <a:off x="2546812" y="4814453"/>
                <a:ext cx="208108" cy="104055"/>
              </a:xfrm>
              <a:custGeom>
                <a:avLst/>
                <a:gdLst>
                  <a:gd name="T0" fmla="*/ 16 w 117"/>
                  <a:gd name="T1" fmla="*/ 4 h 56"/>
                  <a:gd name="T2" fmla="*/ 16 w 117"/>
                  <a:gd name="T3" fmla="*/ 4 h 56"/>
                  <a:gd name="T4" fmla="*/ 11 w 117"/>
                  <a:gd name="T5" fmla="*/ 9 h 56"/>
                  <a:gd name="T6" fmla="*/ 7 w 117"/>
                  <a:gd name="T7" fmla="*/ 15 h 56"/>
                  <a:gd name="T8" fmla="*/ 4 w 117"/>
                  <a:gd name="T9" fmla="*/ 21 h 56"/>
                  <a:gd name="T10" fmla="*/ 2 w 117"/>
                  <a:gd name="T11" fmla="*/ 29 h 56"/>
                  <a:gd name="T12" fmla="*/ 0 w 117"/>
                  <a:gd name="T13" fmla="*/ 43 h 56"/>
                  <a:gd name="T14" fmla="*/ 0 w 117"/>
                  <a:gd name="T15" fmla="*/ 56 h 56"/>
                  <a:gd name="T16" fmla="*/ 0 w 117"/>
                  <a:gd name="T17" fmla="*/ 56 h 56"/>
                  <a:gd name="T18" fmla="*/ 36 w 117"/>
                  <a:gd name="T19" fmla="*/ 53 h 56"/>
                  <a:gd name="T20" fmla="*/ 69 w 117"/>
                  <a:gd name="T21" fmla="*/ 51 h 56"/>
                  <a:gd name="T22" fmla="*/ 117 w 117"/>
                  <a:gd name="T23" fmla="*/ 50 h 56"/>
                  <a:gd name="T24" fmla="*/ 117 w 117"/>
                  <a:gd name="T25" fmla="*/ 50 h 56"/>
                  <a:gd name="T26" fmla="*/ 117 w 117"/>
                  <a:gd name="T27" fmla="*/ 43 h 56"/>
                  <a:gd name="T28" fmla="*/ 116 w 117"/>
                  <a:gd name="T29" fmla="*/ 37 h 56"/>
                  <a:gd name="T30" fmla="*/ 112 w 117"/>
                  <a:gd name="T31" fmla="*/ 31 h 56"/>
                  <a:gd name="T32" fmla="*/ 108 w 117"/>
                  <a:gd name="T33" fmla="*/ 26 h 56"/>
                  <a:gd name="T34" fmla="*/ 105 w 117"/>
                  <a:gd name="T35" fmla="*/ 21 h 56"/>
                  <a:gd name="T36" fmla="*/ 99 w 117"/>
                  <a:gd name="T37" fmla="*/ 17 h 56"/>
                  <a:gd name="T38" fmla="*/ 93 w 117"/>
                  <a:gd name="T39" fmla="*/ 12 h 56"/>
                  <a:gd name="T40" fmla="*/ 87 w 117"/>
                  <a:gd name="T41" fmla="*/ 8 h 56"/>
                  <a:gd name="T42" fmla="*/ 79 w 117"/>
                  <a:gd name="T43" fmla="*/ 6 h 56"/>
                  <a:gd name="T44" fmla="*/ 71 w 117"/>
                  <a:gd name="T45" fmla="*/ 3 h 56"/>
                  <a:gd name="T46" fmla="*/ 63 w 117"/>
                  <a:gd name="T47" fmla="*/ 1 h 56"/>
                  <a:gd name="T48" fmla="*/ 54 w 117"/>
                  <a:gd name="T49" fmla="*/ 1 h 56"/>
                  <a:gd name="T50" fmla="*/ 45 w 117"/>
                  <a:gd name="T51" fmla="*/ 0 h 56"/>
                  <a:gd name="T52" fmla="*/ 35 w 117"/>
                  <a:gd name="T53" fmla="*/ 1 h 56"/>
                  <a:gd name="T54" fmla="*/ 25 w 117"/>
                  <a:gd name="T55" fmla="*/ 2 h 56"/>
                  <a:gd name="T56" fmla="*/ 16 w 117"/>
                  <a:gd name="T57" fmla="*/ 4 h 56"/>
                  <a:gd name="T58" fmla="*/ 16 w 117"/>
                  <a:gd name="T59" fmla="*/ 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7" h="56">
                    <a:moveTo>
                      <a:pt x="16" y="4"/>
                    </a:moveTo>
                    <a:lnTo>
                      <a:pt x="16" y="4"/>
                    </a:lnTo>
                    <a:lnTo>
                      <a:pt x="11" y="9"/>
                    </a:lnTo>
                    <a:lnTo>
                      <a:pt x="7" y="15"/>
                    </a:lnTo>
                    <a:lnTo>
                      <a:pt x="4" y="21"/>
                    </a:lnTo>
                    <a:lnTo>
                      <a:pt x="2" y="29"/>
                    </a:lnTo>
                    <a:lnTo>
                      <a:pt x="0" y="43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36" y="53"/>
                    </a:lnTo>
                    <a:lnTo>
                      <a:pt x="69" y="51"/>
                    </a:lnTo>
                    <a:lnTo>
                      <a:pt x="117" y="50"/>
                    </a:lnTo>
                    <a:lnTo>
                      <a:pt x="117" y="50"/>
                    </a:lnTo>
                    <a:lnTo>
                      <a:pt x="117" y="43"/>
                    </a:lnTo>
                    <a:lnTo>
                      <a:pt x="116" y="37"/>
                    </a:lnTo>
                    <a:lnTo>
                      <a:pt x="112" y="31"/>
                    </a:lnTo>
                    <a:lnTo>
                      <a:pt x="108" y="26"/>
                    </a:lnTo>
                    <a:lnTo>
                      <a:pt x="105" y="21"/>
                    </a:lnTo>
                    <a:lnTo>
                      <a:pt x="99" y="17"/>
                    </a:lnTo>
                    <a:lnTo>
                      <a:pt x="93" y="12"/>
                    </a:lnTo>
                    <a:lnTo>
                      <a:pt x="87" y="8"/>
                    </a:lnTo>
                    <a:lnTo>
                      <a:pt x="79" y="6"/>
                    </a:lnTo>
                    <a:lnTo>
                      <a:pt x="71" y="3"/>
                    </a:lnTo>
                    <a:lnTo>
                      <a:pt x="63" y="1"/>
                    </a:lnTo>
                    <a:lnTo>
                      <a:pt x="54" y="1"/>
                    </a:lnTo>
                    <a:lnTo>
                      <a:pt x="45" y="0"/>
                    </a:lnTo>
                    <a:lnTo>
                      <a:pt x="35" y="1"/>
                    </a:lnTo>
                    <a:lnTo>
                      <a:pt x="25" y="2"/>
                    </a:lnTo>
                    <a:lnTo>
                      <a:pt x="16" y="4"/>
                    </a:lnTo>
                    <a:lnTo>
                      <a:pt x="16" y="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endParaRPr lang="en-US"/>
              </a:p>
            </p:txBody>
          </p:sp>
          <p:sp>
            <p:nvSpPr>
              <p:cNvPr id="57" name="iṩļíḑè">
                <a:extLst>
                  <a:ext uri="{FF2B5EF4-FFF2-40B4-BE49-F238E27FC236}">
                    <a16:creationId xmlns:a16="http://schemas.microsoft.com/office/drawing/2014/main" id="{8A6B775F-DEE6-46C1-AD99-291F8FD78018}"/>
                  </a:ext>
                </a:extLst>
              </p:cNvPr>
              <p:cNvSpPr/>
              <p:nvPr/>
            </p:nvSpPr>
            <p:spPr bwMode="auto">
              <a:xfrm>
                <a:off x="1172577" y="4340827"/>
                <a:ext cx="312164" cy="627914"/>
              </a:xfrm>
              <a:custGeom>
                <a:avLst/>
                <a:gdLst>
                  <a:gd name="T0" fmla="*/ 58 w 173"/>
                  <a:gd name="T1" fmla="*/ 1 h 350"/>
                  <a:gd name="T2" fmla="*/ 136 w 173"/>
                  <a:gd name="T3" fmla="*/ 0 h 350"/>
                  <a:gd name="T4" fmla="*/ 136 w 173"/>
                  <a:gd name="T5" fmla="*/ 0 h 350"/>
                  <a:gd name="T6" fmla="*/ 133 w 173"/>
                  <a:gd name="T7" fmla="*/ 8 h 350"/>
                  <a:gd name="T8" fmla="*/ 130 w 173"/>
                  <a:gd name="T9" fmla="*/ 32 h 350"/>
                  <a:gd name="T10" fmla="*/ 125 w 173"/>
                  <a:gd name="T11" fmla="*/ 70 h 350"/>
                  <a:gd name="T12" fmla="*/ 124 w 173"/>
                  <a:gd name="T13" fmla="*/ 91 h 350"/>
                  <a:gd name="T14" fmla="*/ 122 w 173"/>
                  <a:gd name="T15" fmla="*/ 115 h 350"/>
                  <a:gd name="T16" fmla="*/ 124 w 173"/>
                  <a:gd name="T17" fmla="*/ 142 h 350"/>
                  <a:gd name="T18" fmla="*/ 125 w 173"/>
                  <a:gd name="T19" fmla="*/ 170 h 350"/>
                  <a:gd name="T20" fmla="*/ 127 w 173"/>
                  <a:gd name="T21" fmla="*/ 198 h 350"/>
                  <a:gd name="T22" fmla="*/ 132 w 173"/>
                  <a:gd name="T23" fmla="*/ 227 h 350"/>
                  <a:gd name="T24" fmla="*/ 138 w 173"/>
                  <a:gd name="T25" fmla="*/ 257 h 350"/>
                  <a:gd name="T26" fmla="*/ 148 w 173"/>
                  <a:gd name="T27" fmla="*/ 286 h 350"/>
                  <a:gd name="T28" fmla="*/ 159 w 173"/>
                  <a:gd name="T29" fmla="*/ 316 h 350"/>
                  <a:gd name="T30" fmla="*/ 166 w 173"/>
                  <a:gd name="T31" fmla="*/ 331 h 350"/>
                  <a:gd name="T32" fmla="*/ 173 w 173"/>
                  <a:gd name="T33" fmla="*/ 344 h 350"/>
                  <a:gd name="T34" fmla="*/ 173 w 173"/>
                  <a:gd name="T35" fmla="*/ 344 h 350"/>
                  <a:gd name="T36" fmla="*/ 132 w 173"/>
                  <a:gd name="T37" fmla="*/ 345 h 350"/>
                  <a:gd name="T38" fmla="*/ 91 w 173"/>
                  <a:gd name="T39" fmla="*/ 348 h 350"/>
                  <a:gd name="T40" fmla="*/ 48 w 173"/>
                  <a:gd name="T41" fmla="*/ 350 h 350"/>
                  <a:gd name="T42" fmla="*/ 48 w 173"/>
                  <a:gd name="T43" fmla="*/ 350 h 350"/>
                  <a:gd name="T44" fmla="*/ 45 w 173"/>
                  <a:gd name="T45" fmla="*/ 348 h 350"/>
                  <a:gd name="T46" fmla="*/ 38 w 173"/>
                  <a:gd name="T47" fmla="*/ 339 h 350"/>
                  <a:gd name="T48" fmla="*/ 30 w 173"/>
                  <a:gd name="T49" fmla="*/ 325 h 350"/>
                  <a:gd name="T50" fmla="*/ 19 w 173"/>
                  <a:gd name="T51" fmla="*/ 306 h 350"/>
                  <a:gd name="T52" fmla="*/ 14 w 173"/>
                  <a:gd name="T53" fmla="*/ 294 h 350"/>
                  <a:gd name="T54" fmla="*/ 11 w 173"/>
                  <a:gd name="T55" fmla="*/ 280 h 350"/>
                  <a:gd name="T56" fmla="*/ 6 w 173"/>
                  <a:gd name="T57" fmla="*/ 265 h 350"/>
                  <a:gd name="T58" fmla="*/ 3 w 173"/>
                  <a:gd name="T59" fmla="*/ 248 h 350"/>
                  <a:gd name="T60" fmla="*/ 1 w 173"/>
                  <a:gd name="T61" fmla="*/ 230 h 350"/>
                  <a:gd name="T62" fmla="*/ 0 w 173"/>
                  <a:gd name="T63" fmla="*/ 209 h 350"/>
                  <a:gd name="T64" fmla="*/ 0 w 173"/>
                  <a:gd name="T65" fmla="*/ 188 h 350"/>
                  <a:gd name="T66" fmla="*/ 2 w 173"/>
                  <a:gd name="T67" fmla="*/ 165 h 350"/>
                  <a:gd name="T68" fmla="*/ 2 w 173"/>
                  <a:gd name="T69" fmla="*/ 165 h 350"/>
                  <a:gd name="T70" fmla="*/ 5 w 173"/>
                  <a:gd name="T71" fmla="*/ 142 h 350"/>
                  <a:gd name="T72" fmla="*/ 8 w 173"/>
                  <a:gd name="T73" fmla="*/ 120 h 350"/>
                  <a:gd name="T74" fmla="*/ 12 w 173"/>
                  <a:gd name="T75" fmla="*/ 102 h 350"/>
                  <a:gd name="T76" fmla="*/ 17 w 173"/>
                  <a:gd name="T77" fmla="*/ 85 h 350"/>
                  <a:gd name="T78" fmla="*/ 26 w 173"/>
                  <a:gd name="T79" fmla="*/ 56 h 350"/>
                  <a:gd name="T80" fmla="*/ 35 w 173"/>
                  <a:gd name="T81" fmla="*/ 35 h 350"/>
                  <a:gd name="T82" fmla="*/ 43 w 173"/>
                  <a:gd name="T83" fmla="*/ 19 h 350"/>
                  <a:gd name="T84" fmla="*/ 50 w 173"/>
                  <a:gd name="T85" fmla="*/ 8 h 350"/>
                  <a:gd name="T86" fmla="*/ 58 w 173"/>
                  <a:gd name="T87" fmla="*/ 1 h 350"/>
                  <a:gd name="T88" fmla="*/ 58 w 173"/>
                  <a:gd name="T89" fmla="*/ 1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73" h="350">
                    <a:moveTo>
                      <a:pt x="58" y="1"/>
                    </a:moveTo>
                    <a:lnTo>
                      <a:pt x="136" y="0"/>
                    </a:lnTo>
                    <a:lnTo>
                      <a:pt x="136" y="0"/>
                    </a:lnTo>
                    <a:lnTo>
                      <a:pt x="133" y="8"/>
                    </a:lnTo>
                    <a:lnTo>
                      <a:pt x="130" y="32"/>
                    </a:lnTo>
                    <a:lnTo>
                      <a:pt x="125" y="70"/>
                    </a:lnTo>
                    <a:lnTo>
                      <a:pt x="124" y="91"/>
                    </a:lnTo>
                    <a:lnTo>
                      <a:pt x="122" y="115"/>
                    </a:lnTo>
                    <a:lnTo>
                      <a:pt x="124" y="142"/>
                    </a:lnTo>
                    <a:lnTo>
                      <a:pt x="125" y="170"/>
                    </a:lnTo>
                    <a:lnTo>
                      <a:pt x="127" y="198"/>
                    </a:lnTo>
                    <a:lnTo>
                      <a:pt x="132" y="227"/>
                    </a:lnTo>
                    <a:lnTo>
                      <a:pt x="138" y="257"/>
                    </a:lnTo>
                    <a:lnTo>
                      <a:pt x="148" y="286"/>
                    </a:lnTo>
                    <a:lnTo>
                      <a:pt x="159" y="316"/>
                    </a:lnTo>
                    <a:lnTo>
                      <a:pt x="166" y="331"/>
                    </a:lnTo>
                    <a:lnTo>
                      <a:pt x="173" y="344"/>
                    </a:lnTo>
                    <a:lnTo>
                      <a:pt x="173" y="344"/>
                    </a:lnTo>
                    <a:lnTo>
                      <a:pt x="132" y="345"/>
                    </a:lnTo>
                    <a:lnTo>
                      <a:pt x="91" y="348"/>
                    </a:lnTo>
                    <a:lnTo>
                      <a:pt x="48" y="350"/>
                    </a:lnTo>
                    <a:lnTo>
                      <a:pt x="48" y="350"/>
                    </a:lnTo>
                    <a:lnTo>
                      <a:pt x="45" y="348"/>
                    </a:lnTo>
                    <a:lnTo>
                      <a:pt x="38" y="339"/>
                    </a:lnTo>
                    <a:lnTo>
                      <a:pt x="30" y="325"/>
                    </a:lnTo>
                    <a:lnTo>
                      <a:pt x="19" y="306"/>
                    </a:lnTo>
                    <a:lnTo>
                      <a:pt x="14" y="294"/>
                    </a:lnTo>
                    <a:lnTo>
                      <a:pt x="11" y="280"/>
                    </a:lnTo>
                    <a:lnTo>
                      <a:pt x="6" y="265"/>
                    </a:lnTo>
                    <a:lnTo>
                      <a:pt x="3" y="248"/>
                    </a:lnTo>
                    <a:lnTo>
                      <a:pt x="1" y="230"/>
                    </a:lnTo>
                    <a:lnTo>
                      <a:pt x="0" y="209"/>
                    </a:lnTo>
                    <a:lnTo>
                      <a:pt x="0" y="188"/>
                    </a:lnTo>
                    <a:lnTo>
                      <a:pt x="2" y="165"/>
                    </a:lnTo>
                    <a:lnTo>
                      <a:pt x="2" y="165"/>
                    </a:lnTo>
                    <a:lnTo>
                      <a:pt x="5" y="142"/>
                    </a:lnTo>
                    <a:lnTo>
                      <a:pt x="8" y="120"/>
                    </a:lnTo>
                    <a:lnTo>
                      <a:pt x="12" y="102"/>
                    </a:lnTo>
                    <a:lnTo>
                      <a:pt x="17" y="85"/>
                    </a:lnTo>
                    <a:lnTo>
                      <a:pt x="26" y="56"/>
                    </a:lnTo>
                    <a:lnTo>
                      <a:pt x="35" y="35"/>
                    </a:lnTo>
                    <a:lnTo>
                      <a:pt x="43" y="19"/>
                    </a:lnTo>
                    <a:lnTo>
                      <a:pt x="50" y="8"/>
                    </a:lnTo>
                    <a:lnTo>
                      <a:pt x="58" y="1"/>
                    </a:lnTo>
                    <a:lnTo>
                      <a:pt x="58" y="1"/>
                    </a:lnTo>
                    <a:close/>
                  </a:path>
                </a:pathLst>
              </a:custGeom>
              <a:solidFill>
                <a:srgbClr val="E5C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58" name="iṣļîḋè">
                <a:extLst>
                  <a:ext uri="{FF2B5EF4-FFF2-40B4-BE49-F238E27FC236}">
                    <a16:creationId xmlns:a16="http://schemas.microsoft.com/office/drawing/2014/main" id="{3354CE2F-6C47-4B4A-90D6-D64DF72F51EF}"/>
                  </a:ext>
                </a:extLst>
              </p:cNvPr>
              <p:cNvSpPr/>
              <p:nvPr/>
            </p:nvSpPr>
            <p:spPr bwMode="auto">
              <a:xfrm>
                <a:off x="1172577" y="4340827"/>
                <a:ext cx="243989" cy="405454"/>
              </a:xfrm>
              <a:custGeom>
                <a:avLst/>
                <a:gdLst>
                  <a:gd name="T0" fmla="*/ 132 w 136"/>
                  <a:gd name="T1" fmla="*/ 226 h 226"/>
                  <a:gd name="T2" fmla="*/ 132 w 136"/>
                  <a:gd name="T3" fmla="*/ 226 h 226"/>
                  <a:gd name="T4" fmla="*/ 129 w 136"/>
                  <a:gd name="T5" fmla="*/ 204 h 226"/>
                  <a:gd name="T6" fmla="*/ 126 w 136"/>
                  <a:gd name="T7" fmla="*/ 183 h 226"/>
                  <a:gd name="T8" fmla="*/ 124 w 136"/>
                  <a:gd name="T9" fmla="*/ 162 h 226"/>
                  <a:gd name="T10" fmla="*/ 124 w 136"/>
                  <a:gd name="T11" fmla="*/ 142 h 226"/>
                  <a:gd name="T12" fmla="*/ 124 w 136"/>
                  <a:gd name="T13" fmla="*/ 103 h 226"/>
                  <a:gd name="T14" fmla="*/ 125 w 136"/>
                  <a:gd name="T15" fmla="*/ 70 h 226"/>
                  <a:gd name="T16" fmla="*/ 129 w 136"/>
                  <a:gd name="T17" fmla="*/ 41 h 226"/>
                  <a:gd name="T18" fmla="*/ 132 w 136"/>
                  <a:gd name="T19" fmla="*/ 19 h 226"/>
                  <a:gd name="T20" fmla="*/ 136 w 136"/>
                  <a:gd name="T21" fmla="*/ 0 h 226"/>
                  <a:gd name="T22" fmla="*/ 58 w 136"/>
                  <a:gd name="T23" fmla="*/ 1 h 226"/>
                  <a:gd name="T24" fmla="*/ 58 w 136"/>
                  <a:gd name="T25" fmla="*/ 1 h 226"/>
                  <a:gd name="T26" fmla="*/ 50 w 136"/>
                  <a:gd name="T27" fmla="*/ 8 h 226"/>
                  <a:gd name="T28" fmla="*/ 43 w 136"/>
                  <a:gd name="T29" fmla="*/ 19 h 226"/>
                  <a:gd name="T30" fmla="*/ 35 w 136"/>
                  <a:gd name="T31" fmla="*/ 35 h 226"/>
                  <a:gd name="T32" fmla="*/ 26 w 136"/>
                  <a:gd name="T33" fmla="*/ 56 h 226"/>
                  <a:gd name="T34" fmla="*/ 17 w 136"/>
                  <a:gd name="T35" fmla="*/ 85 h 226"/>
                  <a:gd name="T36" fmla="*/ 12 w 136"/>
                  <a:gd name="T37" fmla="*/ 102 h 226"/>
                  <a:gd name="T38" fmla="*/ 8 w 136"/>
                  <a:gd name="T39" fmla="*/ 120 h 226"/>
                  <a:gd name="T40" fmla="*/ 5 w 136"/>
                  <a:gd name="T41" fmla="*/ 142 h 226"/>
                  <a:gd name="T42" fmla="*/ 2 w 136"/>
                  <a:gd name="T43" fmla="*/ 165 h 226"/>
                  <a:gd name="T44" fmla="*/ 2 w 136"/>
                  <a:gd name="T45" fmla="*/ 165 h 226"/>
                  <a:gd name="T46" fmla="*/ 0 w 136"/>
                  <a:gd name="T47" fmla="*/ 190 h 226"/>
                  <a:gd name="T48" fmla="*/ 0 w 136"/>
                  <a:gd name="T49" fmla="*/ 190 h 226"/>
                  <a:gd name="T50" fmla="*/ 29 w 136"/>
                  <a:gd name="T51" fmla="*/ 201 h 226"/>
                  <a:gd name="T52" fmla="*/ 61 w 136"/>
                  <a:gd name="T53" fmla="*/ 212 h 226"/>
                  <a:gd name="T54" fmla="*/ 96 w 136"/>
                  <a:gd name="T55" fmla="*/ 220 h 226"/>
                  <a:gd name="T56" fmla="*/ 114 w 136"/>
                  <a:gd name="T57" fmla="*/ 224 h 226"/>
                  <a:gd name="T58" fmla="*/ 132 w 136"/>
                  <a:gd name="T59" fmla="*/ 226 h 226"/>
                  <a:gd name="T60" fmla="*/ 132 w 136"/>
                  <a:gd name="T61" fmla="*/ 226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6" h="226">
                    <a:moveTo>
                      <a:pt x="132" y="226"/>
                    </a:moveTo>
                    <a:lnTo>
                      <a:pt x="132" y="226"/>
                    </a:lnTo>
                    <a:lnTo>
                      <a:pt x="129" y="204"/>
                    </a:lnTo>
                    <a:lnTo>
                      <a:pt x="126" y="183"/>
                    </a:lnTo>
                    <a:lnTo>
                      <a:pt x="124" y="162"/>
                    </a:lnTo>
                    <a:lnTo>
                      <a:pt x="124" y="142"/>
                    </a:lnTo>
                    <a:lnTo>
                      <a:pt x="124" y="103"/>
                    </a:lnTo>
                    <a:lnTo>
                      <a:pt x="125" y="70"/>
                    </a:lnTo>
                    <a:lnTo>
                      <a:pt x="129" y="41"/>
                    </a:lnTo>
                    <a:lnTo>
                      <a:pt x="132" y="19"/>
                    </a:lnTo>
                    <a:lnTo>
                      <a:pt x="136" y="0"/>
                    </a:lnTo>
                    <a:lnTo>
                      <a:pt x="58" y="1"/>
                    </a:lnTo>
                    <a:lnTo>
                      <a:pt x="58" y="1"/>
                    </a:lnTo>
                    <a:lnTo>
                      <a:pt x="50" y="8"/>
                    </a:lnTo>
                    <a:lnTo>
                      <a:pt x="43" y="19"/>
                    </a:lnTo>
                    <a:lnTo>
                      <a:pt x="35" y="35"/>
                    </a:lnTo>
                    <a:lnTo>
                      <a:pt x="26" y="56"/>
                    </a:lnTo>
                    <a:lnTo>
                      <a:pt x="17" y="85"/>
                    </a:lnTo>
                    <a:lnTo>
                      <a:pt x="12" y="102"/>
                    </a:lnTo>
                    <a:lnTo>
                      <a:pt x="8" y="120"/>
                    </a:lnTo>
                    <a:lnTo>
                      <a:pt x="5" y="142"/>
                    </a:lnTo>
                    <a:lnTo>
                      <a:pt x="2" y="165"/>
                    </a:lnTo>
                    <a:lnTo>
                      <a:pt x="2" y="165"/>
                    </a:lnTo>
                    <a:lnTo>
                      <a:pt x="0" y="190"/>
                    </a:lnTo>
                    <a:lnTo>
                      <a:pt x="0" y="190"/>
                    </a:lnTo>
                    <a:lnTo>
                      <a:pt x="29" y="201"/>
                    </a:lnTo>
                    <a:lnTo>
                      <a:pt x="61" y="212"/>
                    </a:lnTo>
                    <a:lnTo>
                      <a:pt x="96" y="220"/>
                    </a:lnTo>
                    <a:lnTo>
                      <a:pt x="114" y="224"/>
                    </a:lnTo>
                    <a:lnTo>
                      <a:pt x="132" y="226"/>
                    </a:lnTo>
                    <a:lnTo>
                      <a:pt x="132" y="226"/>
                    </a:lnTo>
                    <a:close/>
                  </a:path>
                </a:pathLst>
              </a:custGeom>
              <a:solidFill>
                <a:srgbClr val="F7E8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lnSpcReduction="10000"/>
              </a:bodyPr>
              <a:lstStyle/>
              <a:p>
                <a:endParaRPr lang="en-US"/>
              </a:p>
            </p:txBody>
          </p:sp>
          <p:sp>
            <p:nvSpPr>
              <p:cNvPr id="59" name="íṥḻídé">
                <a:extLst>
                  <a:ext uri="{FF2B5EF4-FFF2-40B4-BE49-F238E27FC236}">
                    <a16:creationId xmlns:a16="http://schemas.microsoft.com/office/drawing/2014/main" id="{01813ACD-CF90-4FE6-9499-7B172873699C}"/>
                  </a:ext>
                </a:extLst>
              </p:cNvPr>
              <p:cNvSpPr/>
              <p:nvPr/>
            </p:nvSpPr>
            <p:spPr bwMode="auto">
              <a:xfrm>
                <a:off x="993173" y="4333651"/>
                <a:ext cx="401865" cy="692500"/>
              </a:xfrm>
              <a:custGeom>
                <a:avLst/>
                <a:gdLst>
                  <a:gd name="connsiteX0" fmla="*/ 318969 w 401865"/>
                  <a:gd name="connsiteY0" fmla="*/ 0 h 692500"/>
                  <a:gd name="connsiteX1" fmla="*/ 311761 w 401865"/>
                  <a:gd name="connsiteY1" fmla="*/ 17987 h 692500"/>
                  <a:gd name="connsiteX2" fmla="*/ 293740 w 401865"/>
                  <a:gd name="connsiteY2" fmla="*/ 71948 h 692500"/>
                  <a:gd name="connsiteX3" fmla="*/ 286532 w 401865"/>
                  <a:gd name="connsiteY3" fmla="*/ 107922 h 692500"/>
                  <a:gd name="connsiteX4" fmla="*/ 277521 w 401865"/>
                  <a:gd name="connsiteY4" fmla="*/ 152890 h 692500"/>
                  <a:gd name="connsiteX5" fmla="*/ 268511 w 401865"/>
                  <a:gd name="connsiteY5" fmla="*/ 197857 h 692500"/>
                  <a:gd name="connsiteX6" fmla="*/ 263105 w 401865"/>
                  <a:gd name="connsiteY6" fmla="*/ 250020 h 692500"/>
                  <a:gd name="connsiteX7" fmla="*/ 261302 w 401865"/>
                  <a:gd name="connsiteY7" fmla="*/ 303981 h 692500"/>
                  <a:gd name="connsiteX8" fmla="*/ 261302 w 401865"/>
                  <a:gd name="connsiteY8" fmla="*/ 359740 h 692500"/>
                  <a:gd name="connsiteX9" fmla="*/ 263105 w 401865"/>
                  <a:gd name="connsiteY9" fmla="*/ 388520 h 692500"/>
                  <a:gd name="connsiteX10" fmla="*/ 268511 w 401865"/>
                  <a:gd name="connsiteY10" fmla="*/ 419098 h 692500"/>
                  <a:gd name="connsiteX11" fmla="*/ 273917 w 401865"/>
                  <a:gd name="connsiteY11" fmla="*/ 446078 h 692500"/>
                  <a:gd name="connsiteX12" fmla="*/ 281125 w 401865"/>
                  <a:gd name="connsiteY12" fmla="*/ 476656 h 692500"/>
                  <a:gd name="connsiteX13" fmla="*/ 288334 w 401865"/>
                  <a:gd name="connsiteY13" fmla="*/ 505435 h 692500"/>
                  <a:gd name="connsiteX14" fmla="*/ 299146 w 401865"/>
                  <a:gd name="connsiteY14" fmla="*/ 532416 h 692500"/>
                  <a:gd name="connsiteX15" fmla="*/ 311761 w 401865"/>
                  <a:gd name="connsiteY15" fmla="*/ 561195 h 692500"/>
                  <a:gd name="connsiteX16" fmla="*/ 324375 w 401865"/>
                  <a:gd name="connsiteY16" fmla="*/ 589974 h 692500"/>
                  <a:gd name="connsiteX17" fmla="*/ 340594 w 401865"/>
                  <a:gd name="connsiteY17" fmla="*/ 615156 h 692500"/>
                  <a:gd name="connsiteX18" fmla="*/ 358615 w 401865"/>
                  <a:gd name="connsiteY18" fmla="*/ 643935 h 692500"/>
                  <a:gd name="connsiteX19" fmla="*/ 378438 w 401865"/>
                  <a:gd name="connsiteY19" fmla="*/ 667318 h 692500"/>
                  <a:gd name="connsiteX20" fmla="*/ 401865 w 401865"/>
                  <a:gd name="connsiteY20" fmla="*/ 692500 h 692500"/>
                  <a:gd name="connsiteX21" fmla="*/ 320771 w 401865"/>
                  <a:gd name="connsiteY21" fmla="*/ 688903 h 692500"/>
                  <a:gd name="connsiteX22" fmla="*/ 223459 w 401865"/>
                  <a:gd name="connsiteY22" fmla="*/ 687104 h 692500"/>
                  <a:gd name="connsiteX23" fmla="*/ 0 w 401865"/>
                  <a:gd name="connsiteY23" fmla="*/ 685305 h 692500"/>
                  <a:gd name="connsiteX24" fmla="*/ 0 w 401865"/>
                  <a:gd name="connsiteY24" fmla="*/ 554000 h 692500"/>
                  <a:gd name="connsiteX25" fmla="*/ 0 w 401865"/>
                  <a:gd name="connsiteY25" fmla="*/ 17987 h 69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401865" h="692500">
                    <a:moveTo>
                      <a:pt x="318969" y="0"/>
                    </a:moveTo>
                    <a:lnTo>
                      <a:pt x="311761" y="17987"/>
                    </a:lnTo>
                    <a:lnTo>
                      <a:pt x="293740" y="71948"/>
                    </a:lnTo>
                    <a:lnTo>
                      <a:pt x="286532" y="107922"/>
                    </a:lnTo>
                    <a:lnTo>
                      <a:pt x="277521" y="152890"/>
                    </a:lnTo>
                    <a:lnTo>
                      <a:pt x="268511" y="197857"/>
                    </a:lnTo>
                    <a:lnTo>
                      <a:pt x="263105" y="250020"/>
                    </a:lnTo>
                    <a:lnTo>
                      <a:pt x="261302" y="303981"/>
                    </a:lnTo>
                    <a:lnTo>
                      <a:pt x="261302" y="359740"/>
                    </a:lnTo>
                    <a:lnTo>
                      <a:pt x="263105" y="388520"/>
                    </a:lnTo>
                    <a:lnTo>
                      <a:pt x="268511" y="419098"/>
                    </a:lnTo>
                    <a:lnTo>
                      <a:pt x="273917" y="446078"/>
                    </a:lnTo>
                    <a:lnTo>
                      <a:pt x="281125" y="476656"/>
                    </a:lnTo>
                    <a:lnTo>
                      <a:pt x="288334" y="505435"/>
                    </a:lnTo>
                    <a:lnTo>
                      <a:pt x="299146" y="532416"/>
                    </a:lnTo>
                    <a:lnTo>
                      <a:pt x="311761" y="561195"/>
                    </a:lnTo>
                    <a:lnTo>
                      <a:pt x="324375" y="589974"/>
                    </a:lnTo>
                    <a:lnTo>
                      <a:pt x="340594" y="615156"/>
                    </a:lnTo>
                    <a:lnTo>
                      <a:pt x="358615" y="643935"/>
                    </a:lnTo>
                    <a:lnTo>
                      <a:pt x="378438" y="667318"/>
                    </a:lnTo>
                    <a:lnTo>
                      <a:pt x="401865" y="692500"/>
                    </a:lnTo>
                    <a:lnTo>
                      <a:pt x="320771" y="688903"/>
                    </a:lnTo>
                    <a:lnTo>
                      <a:pt x="223459" y="687104"/>
                    </a:lnTo>
                    <a:lnTo>
                      <a:pt x="0" y="685305"/>
                    </a:lnTo>
                    <a:lnTo>
                      <a:pt x="0" y="554000"/>
                    </a:lnTo>
                    <a:lnTo>
                      <a:pt x="0" y="17987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60" name="îṣľiḑe">
                <a:extLst>
                  <a:ext uri="{FF2B5EF4-FFF2-40B4-BE49-F238E27FC236}">
                    <a16:creationId xmlns:a16="http://schemas.microsoft.com/office/drawing/2014/main" id="{C02F5A01-5F60-4673-B7F3-ADBD3976AA59}"/>
                  </a:ext>
                </a:extLst>
              </p:cNvPr>
              <p:cNvSpPr/>
              <p:nvPr/>
            </p:nvSpPr>
            <p:spPr bwMode="auto">
              <a:xfrm>
                <a:off x="2485813" y="4222422"/>
                <a:ext cx="932900" cy="527448"/>
              </a:xfrm>
              <a:custGeom>
                <a:avLst/>
                <a:gdLst>
                  <a:gd name="T0" fmla="*/ 441 w 521"/>
                  <a:gd name="T1" fmla="*/ 190 h 294"/>
                  <a:gd name="T2" fmla="*/ 428 w 521"/>
                  <a:gd name="T3" fmla="*/ 183 h 294"/>
                  <a:gd name="T4" fmla="*/ 402 w 521"/>
                  <a:gd name="T5" fmla="*/ 167 h 294"/>
                  <a:gd name="T6" fmla="*/ 371 w 521"/>
                  <a:gd name="T7" fmla="*/ 142 h 294"/>
                  <a:gd name="T8" fmla="*/ 339 w 521"/>
                  <a:gd name="T9" fmla="*/ 106 h 294"/>
                  <a:gd name="T10" fmla="*/ 306 w 521"/>
                  <a:gd name="T11" fmla="*/ 64 h 294"/>
                  <a:gd name="T12" fmla="*/ 301 w 521"/>
                  <a:gd name="T13" fmla="*/ 58 h 294"/>
                  <a:gd name="T14" fmla="*/ 289 w 521"/>
                  <a:gd name="T15" fmla="*/ 50 h 294"/>
                  <a:gd name="T16" fmla="*/ 276 w 521"/>
                  <a:gd name="T17" fmla="*/ 47 h 294"/>
                  <a:gd name="T18" fmla="*/ 254 w 521"/>
                  <a:gd name="T19" fmla="*/ 49 h 294"/>
                  <a:gd name="T20" fmla="*/ 218 w 521"/>
                  <a:gd name="T21" fmla="*/ 56 h 294"/>
                  <a:gd name="T22" fmla="*/ 183 w 521"/>
                  <a:gd name="T23" fmla="*/ 59 h 294"/>
                  <a:gd name="T24" fmla="*/ 171 w 521"/>
                  <a:gd name="T25" fmla="*/ 59 h 294"/>
                  <a:gd name="T26" fmla="*/ 145 w 521"/>
                  <a:gd name="T27" fmla="*/ 54 h 294"/>
                  <a:gd name="T28" fmla="*/ 121 w 521"/>
                  <a:gd name="T29" fmla="*/ 47 h 294"/>
                  <a:gd name="T30" fmla="*/ 80 w 521"/>
                  <a:gd name="T31" fmla="*/ 28 h 294"/>
                  <a:gd name="T32" fmla="*/ 52 w 521"/>
                  <a:gd name="T33" fmla="*/ 8 h 294"/>
                  <a:gd name="T34" fmla="*/ 41 w 521"/>
                  <a:gd name="T35" fmla="*/ 0 h 294"/>
                  <a:gd name="T36" fmla="*/ 30 w 521"/>
                  <a:gd name="T37" fmla="*/ 2 h 294"/>
                  <a:gd name="T38" fmla="*/ 21 w 521"/>
                  <a:gd name="T39" fmla="*/ 7 h 294"/>
                  <a:gd name="T40" fmla="*/ 11 w 521"/>
                  <a:gd name="T41" fmla="*/ 16 h 294"/>
                  <a:gd name="T42" fmla="*/ 3 w 521"/>
                  <a:gd name="T43" fmla="*/ 30 h 294"/>
                  <a:gd name="T44" fmla="*/ 0 w 521"/>
                  <a:gd name="T45" fmla="*/ 52 h 294"/>
                  <a:gd name="T46" fmla="*/ 3 w 521"/>
                  <a:gd name="T47" fmla="*/ 82 h 294"/>
                  <a:gd name="T48" fmla="*/ 15 w 521"/>
                  <a:gd name="T49" fmla="*/ 121 h 294"/>
                  <a:gd name="T50" fmla="*/ 18 w 521"/>
                  <a:gd name="T51" fmla="*/ 130 h 294"/>
                  <a:gd name="T52" fmla="*/ 22 w 521"/>
                  <a:gd name="T53" fmla="*/ 158 h 294"/>
                  <a:gd name="T54" fmla="*/ 24 w 521"/>
                  <a:gd name="T55" fmla="*/ 171 h 294"/>
                  <a:gd name="T56" fmla="*/ 28 w 521"/>
                  <a:gd name="T57" fmla="*/ 177 h 294"/>
                  <a:gd name="T58" fmla="*/ 30 w 521"/>
                  <a:gd name="T59" fmla="*/ 177 h 294"/>
                  <a:gd name="T60" fmla="*/ 50 w 521"/>
                  <a:gd name="T61" fmla="*/ 179 h 294"/>
                  <a:gd name="T62" fmla="*/ 68 w 521"/>
                  <a:gd name="T63" fmla="*/ 174 h 294"/>
                  <a:gd name="T64" fmla="*/ 87 w 521"/>
                  <a:gd name="T65" fmla="*/ 161 h 294"/>
                  <a:gd name="T66" fmla="*/ 95 w 521"/>
                  <a:gd name="T67" fmla="*/ 149 h 294"/>
                  <a:gd name="T68" fmla="*/ 98 w 521"/>
                  <a:gd name="T69" fmla="*/ 154 h 294"/>
                  <a:gd name="T70" fmla="*/ 117 w 521"/>
                  <a:gd name="T71" fmla="*/ 165 h 294"/>
                  <a:gd name="T72" fmla="*/ 154 w 521"/>
                  <a:gd name="T73" fmla="*/ 177 h 294"/>
                  <a:gd name="T74" fmla="*/ 189 w 521"/>
                  <a:gd name="T75" fmla="*/ 180 h 294"/>
                  <a:gd name="T76" fmla="*/ 212 w 521"/>
                  <a:gd name="T77" fmla="*/ 180 h 294"/>
                  <a:gd name="T78" fmla="*/ 235 w 521"/>
                  <a:gd name="T79" fmla="*/ 176 h 294"/>
                  <a:gd name="T80" fmla="*/ 246 w 521"/>
                  <a:gd name="T81" fmla="*/ 172 h 294"/>
                  <a:gd name="T82" fmla="*/ 260 w 521"/>
                  <a:gd name="T83" fmla="*/ 200 h 294"/>
                  <a:gd name="T84" fmla="*/ 280 w 521"/>
                  <a:gd name="T85" fmla="*/ 225 h 294"/>
                  <a:gd name="T86" fmla="*/ 302 w 521"/>
                  <a:gd name="T87" fmla="*/ 247 h 294"/>
                  <a:gd name="T88" fmla="*/ 329 w 521"/>
                  <a:gd name="T89" fmla="*/ 266 h 294"/>
                  <a:gd name="T90" fmla="*/ 358 w 521"/>
                  <a:gd name="T91" fmla="*/ 279 h 294"/>
                  <a:gd name="T92" fmla="*/ 389 w 521"/>
                  <a:gd name="T93" fmla="*/ 289 h 294"/>
                  <a:gd name="T94" fmla="*/ 422 w 521"/>
                  <a:gd name="T95" fmla="*/ 294 h 294"/>
                  <a:gd name="T96" fmla="*/ 454 w 521"/>
                  <a:gd name="T97" fmla="*/ 292 h 294"/>
                  <a:gd name="T98" fmla="*/ 470 w 521"/>
                  <a:gd name="T99" fmla="*/ 290 h 294"/>
                  <a:gd name="T100" fmla="*/ 493 w 521"/>
                  <a:gd name="T101" fmla="*/ 282 h 294"/>
                  <a:gd name="T102" fmla="*/ 508 w 521"/>
                  <a:gd name="T103" fmla="*/ 271 h 294"/>
                  <a:gd name="T104" fmla="*/ 517 w 521"/>
                  <a:gd name="T105" fmla="*/ 257 h 294"/>
                  <a:gd name="T106" fmla="*/ 520 w 521"/>
                  <a:gd name="T107" fmla="*/ 244 h 294"/>
                  <a:gd name="T108" fmla="*/ 520 w 521"/>
                  <a:gd name="T109" fmla="*/ 227 h 294"/>
                  <a:gd name="T110" fmla="*/ 518 w 521"/>
                  <a:gd name="T111" fmla="*/ 217 h 294"/>
                  <a:gd name="T112" fmla="*/ 503 w 521"/>
                  <a:gd name="T113" fmla="*/ 215 h 294"/>
                  <a:gd name="T114" fmla="*/ 476 w 521"/>
                  <a:gd name="T115" fmla="*/ 207 h 294"/>
                  <a:gd name="T116" fmla="*/ 448 w 521"/>
                  <a:gd name="T117" fmla="*/ 195 h 294"/>
                  <a:gd name="T118" fmla="*/ 442 w 521"/>
                  <a:gd name="T119" fmla="*/ 191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21" h="294">
                    <a:moveTo>
                      <a:pt x="442" y="191"/>
                    </a:moveTo>
                    <a:lnTo>
                      <a:pt x="441" y="190"/>
                    </a:lnTo>
                    <a:lnTo>
                      <a:pt x="441" y="190"/>
                    </a:lnTo>
                    <a:lnTo>
                      <a:pt x="428" y="183"/>
                    </a:lnTo>
                    <a:lnTo>
                      <a:pt x="414" y="176"/>
                    </a:lnTo>
                    <a:lnTo>
                      <a:pt x="402" y="167"/>
                    </a:lnTo>
                    <a:lnTo>
                      <a:pt x="391" y="159"/>
                    </a:lnTo>
                    <a:lnTo>
                      <a:pt x="371" y="142"/>
                    </a:lnTo>
                    <a:lnTo>
                      <a:pt x="354" y="124"/>
                    </a:lnTo>
                    <a:lnTo>
                      <a:pt x="339" y="106"/>
                    </a:lnTo>
                    <a:lnTo>
                      <a:pt x="326" y="90"/>
                    </a:lnTo>
                    <a:lnTo>
                      <a:pt x="306" y="64"/>
                    </a:lnTo>
                    <a:lnTo>
                      <a:pt x="306" y="64"/>
                    </a:lnTo>
                    <a:lnTo>
                      <a:pt x="301" y="58"/>
                    </a:lnTo>
                    <a:lnTo>
                      <a:pt x="295" y="53"/>
                    </a:lnTo>
                    <a:lnTo>
                      <a:pt x="289" y="50"/>
                    </a:lnTo>
                    <a:lnTo>
                      <a:pt x="283" y="48"/>
                    </a:lnTo>
                    <a:lnTo>
                      <a:pt x="276" y="47"/>
                    </a:lnTo>
                    <a:lnTo>
                      <a:pt x="270" y="48"/>
                    </a:lnTo>
                    <a:lnTo>
                      <a:pt x="254" y="49"/>
                    </a:lnTo>
                    <a:lnTo>
                      <a:pt x="237" y="53"/>
                    </a:lnTo>
                    <a:lnTo>
                      <a:pt x="218" y="56"/>
                    </a:lnTo>
                    <a:lnTo>
                      <a:pt x="195" y="59"/>
                    </a:lnTo>
                    <a:lnTo>
                      <a:pt x="183" y="59"/>
                    </a:lnTo>
                    <a:lnTo>
                      <a:pt x="171" y="59"/>
                    </a:lnTo>
                    <a:lnTo>
                      <a:pt x="171" y="59"/>
                    </a:lnTo>
                    <a:lnTo>
                      <a:pt x="158" y="56"/>
                    </a:lnTo>
                    <a:lnTo>
                      <a:pt x="145" y="54"/>
                    </a:lnTo>
                    <a:lnTo>
                      <a:pt x="133" y="50"/>
                    </a:lnTo>
                    <a:lnTo>
                      <a:pt x="121" y="47"/>
                    </a:lnTo>
                    <a:lnTo>
                      <a:pt x="99" y="37"/>
                    </a:lnTo>
                    <a:lnTo>
                      <a:pt x="80" y="28"/>
                    </a:lnTo>
                    <a:lnTo>
                      <a:pt x="64" y="17"/>
                    </a:lnTo>
                    <a:lnTo>
                      <a:pt x="52" y="8"/>
                    </a:lnTo>
                    <a:lnTo>
                      <a:pt x="41" y="0"/>
                    </a:lnTo>
                    <a:lnTo>
                      <a:pt x="41" y="0"/>
                    </a:lnTo>
                    <a:lnTo>
                      <a:pt x="39" y="0"/>
                    </a:lnTo>
                    <a:lnTo>
                      <a:pt x="30" y="2"/>
                    </a:lnTo>
                    <a:lnTo>
                      <a:pt x="26" y="5"/>
                    </a:lnTo>
                    <a:lnTo>
                      <a:pt x="21" y="7"/>
                    </a:lnTo>
                    <a:lnTo>
                      <a:pt x="16" y="11"/>
                    </a:lnTo>
                    <a:lnTo>
                      <a:pt x="11" y="16"/>
                    </a:lnTo>
                    <a:lnTo>
                      <a:pt x="6" y="23"/>
                    </a:lnTo>
                    <a:lnTo>
                      <a:pt x="3" y="30"/>
                    </a:lnTo>
                    <a:lnTo>
                      <a:pt x="0" y="41"/>
                    </a:lnTo>
                    <a:lnTo>
                      <a:pt x="0" y="52"/>
                    </a:lnTo>
                    <a:lnTo>
                      <a:pt x="0" y="66"/>
                    </a:lnTo>
                    <a:lnTo>
                      <a:pt x="3" y="82"/>
                    </a:lnTo>
                    <a:lnTo>
                      <a:pt x="8" y="100"/>
                    </a:lnTo>
                    <a:lnTo>
                      <a:pt x="15" y="121"/>
                    </a:lnTo>
                    <a:lnTo>
                      <a:pt x="15" y="121"/>
                    </a:lnTo>
                    <a:lnTo>
                      <a:pt x="18" y="130"/>
                    </a:lnTo>
                    <a:lnTo>
                      <a:pt x="20" y="139"/>
                    </a:lnTo>
                    <a:lnTo>
                      <a:pt x="22" y="158"/>
                    </a:lnTo>
                    <a:lnTo>
                      <a:pt x="22" y="165"/>
                    </a:lnTo>
                    <a:lnTo>
                      <a:pt x="24" y="171"/>
                    </a:lnTo>
                    <a:lnTo>
                      <a:pt x="27" y="176"/>
                    </a:lnTo>
                    <a:lnTo>
                      <a:pt x="28" y="177"/>
                    </a:lnTo>
                    <a:lnTo>
                      <a:pt x="30" y="177"/>
                    </a:lnTo>
                    <a:lnTo>
                      <a:pt x="30" y="177"/>
                    </a:lnTo>
                    <a:lnTo>
                      <a:pt x="41" y="179"/>
                    </a:lnTo>
                    <a:lnTo>
                      <a:pt x="50" y="179"/>
                    </a:lnTo>
                    <a:lnTo>
                      <a:pt x="58" y="178"/>
                    </a:lnTo>
                    <a:lnTo>
                      <a:pt x="68" y="174"/>
                    </a:lnTo>
                    <a:lnTo>
                      <a:pt x="77" y="170"/>
                    </a:lnTo>
                    <a:lnTo>
                      <a:pt x="87" y="161"/>
                    </a:lnTo>
                    <a:lnTo>
                      <a:pt x="91" y="156"/>
                    </a:lnTo>
                    <a:lnTo>
                      <a:pt x="95" y="149"/>
                    </a:lnTo>
                    <a:lnTo>
                      <a:pt x="95" y="149"/>
                    </a:lnTo>
                    <a:lnTo>
                      <a:pt x="98" y="154"/>
                    </a:lnTo>
                    <a:lnTo>
                      <a:pt x="103" y="158"/>
                    </a:lnTo>
                    <a:lnTo>
                      <a:pt x="117" y="165"/>
                    </a:lnTo>
                    <a:lnTo>
                      <a:pt x="134" y="172"/>
                    </a:lnTo>
                    <a:lnTo>
                      <a:pt x="154" y="177"/>
                    </a:lnTo>
                    <a:lnTo>
                      <a:pt x="177" y="180"/>
                    </a:lnTo>
                    <a:lnTo>
                      <a:pt x="189" y="180"/>
                    </a:lnTo>
                    <a:lnTo>
                      <a:pt x="201" y="180"/>
                    </a:lnTo>
                    <a:lnTo>
                      <a:pt x="212" y="180"/>
                    </a:lnTo>
                    <a:lnTo>
                      <a:pt x="224" y="178"/>
                    </a:lnTo>
                    <a:lnTo>
                      <a:pt x="235" y="176"/>
                    </a:lnTo>
                    <a:lnTo>
                      <a:pt x="246" y="172"/>
                    </a:lnTo>
                    <a:lnTo>
                      <a:pt x="246" y="172"/>
                    </a:lnTo>
                    <a:lnTo>
                      <a:pt x="252" y="186"/>
                    </a:lnTo>
                    <a:lnTo>
                      <a:pt x="260" y="200"/>
                    </a:lnTo>
                    <a:lnTo>
                      <a:pt x="269" y="213"/>
                    </a:lnTo>
                    <a:lnTo>
                      <a:pt x="280" y="225"/>
                    </a:lnTo>
                    <a:lnTo>
                      <a:pt x="290" y="237"/>
                    </a:lnTo>
                    <a:lnTo>
                      <a:pt x="302" y="247"/>
                    </a:lnTo>
                    <a:lnTo>
                      <a:pt x="316" y="256"/>
                    </a:lnTo>
                    <a:lnTo>
                      <a:pt x="329" y="266"/>
                    </a:lnTo>
                    <a:lnTo>
                      <a:pt x="343" y="273"/>
                    </a:lnTo>
                    <a:lnTo>
                      <a:pt x="358" y="279"/>
                    </a:lnTo>
                    <a:lnTo>
                      <a:pt x="373" y="285"/>
                    </a:lnTo>
                    <a:lnTo>
                      <a:pt x="389" y="289"/>
                    </a:lnTo>
                    <a:lnTo>
                      <a:pt x="406" y="292"/>
                    </a:lnTo>
                    <a:lnTo>
                      <a:pt x="422" y="294"/>
                    </a:lnTo>
                    <a:lnTo>
                      <a:pt x="438" y="294"/>
                    </a:lnTo>
                    <a:lnTo>
                      <a:pt x="454" y="292"/>
                    </a:lnTo>
                    <a:lnTo>
                      <a:pt x="454" y="292"/>
                    </a:lnTo>
                    <a:lnTo>
                      <a:pt x="470" y="290"/>
                    </a:lnTo>
                    <a:lnTo>
                      <a:pt x="482" y="286"/>
                    </a:lnTo>
                    <a:lnTo>
                      <a:pt x="493" y="282"/>
                    </a:lnTo>
                    <a:lnTo>
                      <a:pt x="501" y="277"/>
                    </a:lnTo>
                    <a:lnTo>
                      <a:pt x="508" y="271"/>
                    </a:lnTo>
                    <a:lnTo>
                      <a:pt x="513" y="263"/>
                    </a:lnTo>
                    <a:lnTo>
                      <a:pt x="517" y="257"/>
                    </a:lnTo>
                    <a:lnTo>
                      <a:pt x="519" y="250"/>
                    </a:lnTo>
                    <a:lnTo>
                      <a:pt x="520" y="244"/>
                    </a:lnTo>
                    <a:lnTo>
                      <a:pt x="521" y="238"/>
                    </a:lnTo>
                    <a:lnTo>
                      <a:pt x="520" y="227"/>
                    </a:lnTo>
                    <a:lnTo>
                      <a:pt x="519" y="220"/>
                    </a:lnTo>
                    <a:lnTo>
                      <a:pt x="518" y="217"/>
                    </a:lnTo>
                    <a:lnTo>
                      <a:pt x="518" y="217"/>
                    </a:lnTo>
                    <a:lnTo>
                      <a:pt x="503" y="215"/>
                    </a:lnTo>
                    <a:lnTo>
                      <a:pt x="489" y="212"/>
                    </a:lnTo>
                    <a:lnTo>
                      <a:pt x="476" y="207"/>
                    </a:lnTo>
                    <a:lnTo>
                      <a:pt x="465" y="203"/>
                    </a:lnTo>
                    <a:lnTo>
                      <a:pt x="448" y="195"/>
                    </a:lnTo>
                    <a:lnTo>
                      <a:pt x="442" y="191"/>
                    </a:lnTo>
                    <a:lnTo>
                      <a:pt x="442" y="191"/>
                    </a:lnTo>
                    <a:close/>
                  </a:path>
                </a:pathLst>
              </a:custGeom>
              <a:solidFill>
                <a:srgbClr val="E8AD8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61" name="ïšľïḋè">
                <a:extLst>
                  <a:ext uri="{FF2B5EF4-FFF2-40B4-BE49-F238E27FC236}">
                    <a16:creationId xmlns:a16="http://schemas.microsoft.com/office/drawing/2014/main" id="{25F31224-0E32-4DDB-BFDE-FAD1909CF4F3}"/>
                  </a:ext>
                </a:extLst>
              </p:cNvPr>
              <p:cNvSpPr/>
              <p:nvPr/>
            </p:nvSpPr>
            <p:spPr bwMode="auto">
              <a:xfrm>
                <a:off x="3210605" y="4545349"/>
                <a:ext cx="182993" cy="100466"/>
              </a:xfrm>
              <a:custGeom>
                <a:avLst/>
                <a:gdLst>
                  <a:gd name="T0" fmla="*/ 37 w 102"/>
                  <a:gd name="T1" fmla="*/ 12 h 57"/>
                  <a:gd name="T2" fmla="*/ 36 w 102"/>
                  <a:gd name="T3" fmla="*/ 11 h 57"/>
                  <a:gd name="T4" fmla="*/ 36 w 102"/>
                  <a:gd name="T5" fmla="*/ 11 h 57"/>
                  <a:gd name="T6" fmla="*/ 14 w 102"/>
                  <a:gd name="T7" fmla="*/ 0 h 57"/>
                  <a:gd name="T8" fmla="*/ 14 w 102"/>
                  <a:gd name="T9" fmla="*/ 0 h 57"/>
                  <a:gd name="T10" fmla="*/ 7 w 102"/>
                  <a:gd name="T11" fmla="*/ 6 h 57"/>
                  <a:gd name="T12" fmla="*/ 2 w 102"/>
                  <a:gd name="T13" fmla="*/ 13 h 57"/>
                  <a:gd name="T14" fmla="*/ 0 w 102"/>
                  <a:gd name="T15" fmla="*/ 17 h 57"/>
                  <a:gd name="T16" fmla="*/ 0 w 102"/>
                  <a:gd name="T17" fmla="*/ 22 h 57"/>
                  <a:gd name="T18" fmla="*/ 0 w 102"/>
                  <a:gd name="T19" fmla="*/ 25 h 57"/>
                  <a:gd name="T20" fmla="*/ 1 w 102"/>
                  <a:gd name="T21" fmla="*/ 30 h 57"/>
                  <a:gd name="T22" fmla="*/ 1 w 102"/>
                  <a:gd name="T23" fmla="*/ 30 h 57"/>
                  <a:gd name="T24" fmla="*/ 8 w 102"/>
                  <a:gd name="T25" fmla="*/ 36 h 57"/>
                  <a:gd name="T26" fmla="*/ 18 w 102"/>
                  <a:gd name="T27" fmla="*/ 44 h 57"/>
                  <a:gd name="T28" fmla="*/ 29 w 102"/>
                  <a:gd name="T29" fmla="*/ 48 h 57"/>
                  <a:gd name="T30" fmla="*/ 42 w 102"/>
                  <a:gd name="T31" fmla="*/ 53 h 57"/>
                  <a:gd name="T32" fmla="*/ 54 w 102"/>
                  <a:gd name="T33" fmla="*/ 56 h 57"/>
                  <a:gd name="T34" fmla="*/ 66 w 102"/>
                  <a:gd name="T35" fmla="*/ 57 h 57"/>
                  <a:gd name="T36" fmla="*/ 77 w 102"/>
                  <a:gd name="T37" fmla="*/ 57 h 57"/>
                  <a:gd name="T38" fmla="*/ 82 w 102"/>
                  <a:gd name="T39" fmla="*/ 56 h 57"/>
                  <a:gd name="T40" fmla="*/ 86 w 102"/>
                  <a:gd name="T41" fmla="*/ 53 h 57"/>
                  <a:gd name="T42" fmla="*/ 86 w 102"/>
                  <a:gd name="T43" fmla="*/ 53 h 57"/>
                  <a:gd name="T44" fmla="*/ 94 w 102"/>
                  <a:gd name="T45" fmla="*/ 48 h 57"/>
                  <a:gd name="T46" fmla="*/ 98 w 102"/>
                  <a:gd name="T47" fmla="*/ 45 h 57"/>
                  <a:gd name="T48" fmla="*/ 101 w 102"/>
                  <a:gd name="T49" fmla="*/ 41 h 57"/>
                  <a:gd name="T50" fmla="*/ 102 w 102"/>
                  <a:gd name="T51" fmla="*/ 36 h 57"/>
                  <a:gd name="T52" fmla="*/ 102 w 102"/>
                  <a:gd name="T53" fmla="*/ 36 h 57"/>
                  <a:gd name="T54" fmla="*/ 89 w 102"/>
                  <a:gd name="T55" fmla="*/ 34 h 57"/>
                  <a:gd name="T56" fmla="*/ 77 w 102"/>
                  <a:gd name="T57" fmla="*/ 30 h 57"/>
                  <a:gd name="T58" fmla="*/ 56 w 102"/>
                  <a:gd name="T59" fmla="*/ 22 h 57"/>
                  <a:gd name="T60" fmla="*/ 42 w 102"/>
                  <a:gd name="T61" fmla="*/ 15 h 57"/>
                  <a:gd name="T62" fmla="*/ 37 w 102"/>
                  <a:gd name="T63" fmla="*/ 12 h 57"/>
                  <a:gd name="T64" fmla="*/ 37 w 102"/>
                  <a:gd name="T65" fmla="*/ 1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2" h="57">
                    <a:moveTo>
                      <a:pt x="37" y="12"/>
                    </a:moveTo>
                    <a:lnTo>
                      <a:pt x="36" y="11"/>
                    </a:lnTo>
                    <a:lnTo>
                      <a:pt x="36" y="11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7" y="6"/>
                    </a:lnTo>
                    <a:lnTo>
                      <a:pt x="2" y="13"/>
                    </a:lnTo>
                    <a:lnTo>
                      <a:pt x="0" y="17"/>
                    </a:lnTo>
                    <a:lnTo>
                      <a:pt x="0" y="22"/>
                    </a:lnTo>
                    <a:lnTo>
                      <a:pt x="0" y="25"/>
                    </a:lnTo>
                    <a:lnTo>
                      <a:pt x="1" y="30"/>
                    </a:lnTo>
                    <a:lnTo>
                      <a:pt x="1" y="30"/>
                    </a:lnTo>
                    <a:lnTo>
                      <a:pt x="8" y="36"/>
                    </a:lnTo>
                    <a:lnTo>
                      <a:pt x="18" y="44"/>
                    </a:lnTo>
                    <a:lnTo>
                      <a:pt x="29" y="48"/>
                    </a:lnTo>
                    <a:lnTo>
                      <a:pt x="42" y="53"/>
                    </a:lnTo>
                    <a:lnTo>
                      <a:pt x="54" y="56"/>
                    </a:lnTo>
                    <a:lnTo>
                      <a:pt x="66" y="57"/>
                    </a:lnTo>
                    <a:lnTo>
                      <a:pt x="77" y="57"/>
                    </a:lnTo>
                    <a:lnTo>
                      <a:pt x="82" y="56"/>
                    </a:lnTo>
                    <a:lnTo>
                      <a:pt x="86" y="53"/>
                    </a:lnTo>
                    <a:lnTo>
                      <a:pt x="86" y="53"/>
                    </a:lnTo>
                    <a:lnTo>
                      <a:pt x="94" y="48"/>
                    </a:lnTo>
                    <a:lnTo>
                      <a:pt x="98" y="45"/>
                    </a:lnTo>
                    <a:lnTo>
                      <a:pt x="101" y="41"/>
                    </a:lnTo>
                    <a:lnTo>
                      <a:pt x="102" y="36"/>
                    </a:lnTo>
                    <a:lnTo>
                      <a:pt x="102" y="36"/>
                    </a:lnTo>
                    <a:lnTo>
                      <a:pt x="89" y="34"/>
                    </a:lnTo>
                    <a:lnTo>
                      <a:pt x="77" y="30"/>
                    </a:lnTo>
                    <a:lnTo>
                      <a:pt x="56" y="22"/>
                    </a:lnTo>
                    <a:lnTo>
                      <a:pt x="42" y="15"/>
                    </a:lnTo>
                    <a:lnTo>
                      <a:pt x="37" y="12"/>
                    </a:lnTo>
                    <a:lnTo>
                      <a:pt x="37" y="1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endParaRPr lang="en-US"/>
              </a:p>
            </p:txBody>
          </p:sp>
          <p:sp>
            <p:nvSpPr>
              <p:cNvPr id="62" name="ïşľíḍé">
                <a:extLst>
                  <a:ext uri="{FF2B5EF4-FFF2-40B4-BE49-F238E27FC236}">
                    <a16:creationId xmlns:a16="http://schemas.microsoft.com/office/drawing/2014/main" id="{1BB3BBE0-4837-4995-AC42-C445DF41ACF9}"/>
                  </a:ext>
                </a:extLst>
              </p:cNvPr>
              <p:cNvSpPr/>
              <p:nvPr/>
            </p:nvSpPr>
            <p:spPr bwMode="auto">
              <a:xfrm>
                <a:off x="3196252" y="4423354"/>
                <a:ext cx="125584" cy="60998"/>
              </a:xfrm>
              <a:custGeom>
                <a:avLst/>
                <a:gdLst>
                  <a:gd name="T0" fmla="*/ 70 w 70"/>
                  <a:gd name="T1" fmla="*/ 26 h 34"/>
                  <a:gd name="T2" fmla="*/ 70 w 70"/>
                  <a:gd name="T3" fmla="*/ 26 h 34"/>
                  <a:gd name="T4" fmla="*/ 53 w 70"/>
                  <a:gd name="T5" fmla="*/ 23 h 34"/>
                  <a:gd name="T6" fmla="*/ 36 w 70"/>
                  <a:gd name="T7" fmla="*/ 17 h 34"/>
                  <a:gd name="T8" fmla="*/ 21 w 70"/>
                  <a:gd name="T9" fmla="*/ 8 h 34"/>
                  <a:gd name="T10" fmla="*/ 6 w 70"/>
                  <a:gd name="T11" fmla="*/ 0 h 34"/>
                  <a:gd name="T12" fmla="*/ 6 w 70"/>
                  <a:gd name="T13" fmla="*/ 0 h 34"/>
                  <a:gd name="T14" fmla="*/ 3 w 70"/>
                  <a:gd name="T15" fmla="*/ 3 h 34"/>
                  <a:gd name="T16" fmla="*/ 0 w 70"/>
                  <a:gd name="T17" fmla="*/ 8 h 34"/>
                  <a:gd name="T18" fmla="*/ 0 w 70"/>
                  <a:gd name="T19" fmla="*/ 12 h 34"/>
                  <a:gd name="T20" fmla="*/ 1 w 70"/>
                  <a:gd name="T21" fmla="*/ 17 h 34"/>
                  <a:gd name="T22" fmla="*/ 1 w 70"/>
                  <a:gd name="T23" fmla="*/ 17 h 34"/>
                  <a:gd name="T24" fmla="*/ 5 w 70"/>
                  <a:gd name="T25" fmla="*/ 20 h 34"/>
                  <a:gd name="T26" fmla="*/ 11 w 70"/>
                  <a:gd name="T27" fmla="*/ 24 h 34"/>
                  <a:gd name="T28" fmla="*/ 20 w 70"/>
                  <a:gd name="T29" fmla="*/ 27 h 34"/>
                  <a:gd name="T30" fmla="*/ 29 w 70"/>
                  <a:gd name="T31" fmla="*/ 31 h 34"/>
                  <a:gd name="T32" fmla="*/ 40 w 70"/>
                  <a:gd name="T33" fmla="*/ 32 h 34"/>
                  <a:gd name="T34" fmla="*/ 51 w 70"/>
                  <a:gd name="T35" fmla="*/ 34 h 34"/>
                  <a:gd name="T36" fmla="*/ 60 w 70"/>
                  <a:gd name="T37" fmla="*/ 31 h 34"/>
                  <a:gd name="T38" fmla="*/ 65 w 70"/>
                  <a:gd name="T39" fmla="*/ 29 h 34"/>
                  <a:gd name="T40" fmla="*/ 70 w 70"/>
                  <a:gd name="T41" fmla="*/ 26 h 34"/>
                  <a:gd name="T42" fmla="*/ 70 w 70"/>
                  <a:gd name="T43" fmla="*/ 2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0" h="34">
                    <a:moveTo>
                      <a:pt x="70" y="26"/>
                    </a:moveTo>
                    <a:lnTo>
                      <a:pt x="70" y="26"/>
                    </a:lnTo>
                    <a:lnTo>
                      <a:pt x="53" y="23"/>
                    </a:lnTo>
                    <a:lnTo>
                      <a:pt x="36" y="17"/>
                    </a:lnTo>
                    <a:lnTo>
                      <a:pt x="21" y="8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3" y="3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1" y="17"/>
                    </a:lnTo>
                    <a:lnTo>
                      <a:pt x="1" y="17"/>
                    </a:lnTo>
                    <a:lnTo>
                      <a:pt x="5" y="20"/>
                    </a:lnTo>
                    <a:lnTo>
                      <a:pt x="11" y="24"/>
                    </a:lnTo>
                    <a:lnTo>
                      <a:pt x="20" y="27"/>
                    </a:lnTo>
                    <a:lnTo>
                      <a:pt x="29" y="31"/>
                    </a:lnTo>
                    <a:lnTo>
                      <a:pt x="40" y="32"/>
                    </a:lnTo>
                    <a:lnTo>
                      <a:pt x="51" y="34"/>
                    </a:lnTo>
                    <a:lnTo>
                      <a:pt x="60" y="31"/>
                    </a:lnTo>
                    <a:lnTo>
                      <a:pt x="65" y="29"/>
                    </a:lnTo>
                    <a:lnTo>
                      <a:pt x="70" y="26"/>
                    </a:lnTo>
                    <a:lnTo>
                      <a:pt x="70" y="2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endParaRPr lang="en-US"/>
              </a:p>
            </p:txBody>
          </p:sp>
          <p:sp>
            <p:nvSpPr>
              <p:cNvPr id="63" name="išḷîḋè">
                <a:extLst>
                  <a:ext uri="{FF2B5EF4-FFF2-40B4-BE49-F238E27FC236}">
                    <a16:creationId xmlns:a16="http://schemas.microsoft.com/office/drawing/2014/main" id="{88CA8BC0-ED0C-44F9-B45A-160EBCDD58F7}"/>
                  </a:ext>
                </a:extLst>
              </p:cNvPr>
              <p:cNvSpPr/>
              <p:nvPr/>
            </p:nvSpPr>
            <p:spPr bwMode="auto">
              <a:xfrm>
                <a:off x="1029054" y="5216318"/>
                <a:ext cx="0" cy="10765"/>
              </a:xfrm>
              <a:custGeom>
                <a:avLst/>
                <a:gdLst>
                  <a:gd name="T0" fmla="*/ 0 h 8"/>
                  <a:gd name="T1" fmla="*/ 8 h 8"/>
                  <a:gd name="T2" fmla="*/ 8 h 8"/>
                  <a:gd name="T3" fmla="*/ 0 h 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8">
                    <a:moveTo>
                      <a:pt x="0" y="0"/>
                    </a:move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endParaRPr lang="en-US"/>
              </a:p>
            </p:txBody>
          </p:sp>
        </p:grpSp>
      </p:grpSp>
      <p:sp>
        <p:nvSpPr>
          <p:cNvPr id="2" name="Freeform 6">
            <a:extLst>
              <a:ext uri="{FF2B5EF4-FFF2-40B4-BE49-F238E27FC236}">
                <a16:creationId xmlns:a16="http://schemas.microsoft.com/office/drawing/2014/main" id="{1E7F327A-5973-48E6-86D4-EF43F6EEBB42}"/>
              </a:ext>
            </a:extLst>
          </p:cNvPr>
          <p:cNvSpPr>
            <a:spLocks noEditPoints="1"/>
          </p:cNvSpPr>
          <p:nvPr/>
        </p:nvSpPr>
        <p:spPr bwMode="auto">
          <a:xfrm>
            <a:off x="3662463" y="4044920"/>
            <a:ext cx="1324800" cy="1324800"/>
          </a:xfrm>
          <a:prstGeom prst="parallelogram">
            <a:avLst/>
          </a:prstGeom>
          <a:gradFill>
            <a:gsLst>
              <a:gs pos="0">
                <a:srgbClr val="FFD257"/>
              </a:gs>
              <a:gs pos="100000">
                <a:srgbClr val="E6A800"/>
              </a:gs>
              <a:gs pos="100000">
                <a:srgbClr val="FFCA33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F5823EF8-91F9-4984-8D93-6F2400271C66}"/>
              </a:ext>
            </a:extLst>
          </p:cNvPr>
          <p:cNvSpPr>
            <a:spLocks noEditPoints="1"/>
          </p:cNvSpPr>
          <p:nvPr/>
        </p:nvSpPr>
        <p:spPr bwMode="auto">
          <a:xfrm>
            <a:off x="3662463" y="2368462"/>
            <a:ext cx="1324800" cy="1324800"/>
          </a:xfrm>
          <a:prstGeom prst="parallelogram">
            <a:avLst/>
          </a:prstGeom>
          <a:gradFill>
            <a:gsLst>
              <a:gs pos="0">
                <a:srgbClr val="FFD257"/>
              </a:gs>
              <a:gs pos="100000">
                <a:srgbClr val="E6A800"/>
              </a:gs>
              <a:gs pos="100000">
                <a:srgbClr val="FFCA33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D458DAD4-EEB9-4C4C-96CB-3852309C1122}"/>
              </a:ext>
            </a:extLst>
          </p:cNvPr>
          <p:cNvSpPr>
            <a:spLocks noEditPoints="1"/>
          </p:cNvSpPr>
          <p:nvPr/>
        </p:nvSpPr>
        <p:spPr bwMode="auto">
          <a:xfrm>
            <a:off x="3662436" y="657338"/>
            <a:ext cx="1324827" cy="1323530"/>
          </a:xfrm>
          <a:prstGeom prst="parallelogram">
            <a:avLst/>
          </a:prstGeom>
          <a:gradFill>
            <a:gsLst>
              <a:gs pos="0">
                <a:srgbClr val="FFD257"/>
              </a:gs>
              <a:gs pos="100000">
                <a:srgbClr val="E6A800"/>
              </a:gs>
              <a:gs pos="100000">
                <a:srgbClr val="FFCA33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22">
            <a:extLst>
              <a:ext uri="{FF2B5EF4-FFF2-40B4-BE49-F238E27FC236}">
                <a16:creationId xmlns:a16="http://schemas.microsoft.com/office/drawing/2014/main" id="{2192EE93-0922-4D0E-ACA6-94DB80A52387}"/>
              </a:ext>
            </a:extLst>
          </p:cNvPr>
          <p:cNvSpPr/>
          <p:nvPr/>
        </p:nvSpPr>
        <p:spPr>
          <a:xfrm>
            <a:off x="5085210" y="764219"/>
            <a:ext cx="6581389" cy="11068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新疆地广人稀，风景秀美，不同景点能够呈现完全不同的地貌特征和人文风情，整体上不受季节影响，是男女老少都喜欢的旅游胜地，因此本次项目将以新疆北疆为旅游目的地，全国</a:t>
            </a: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48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个一线和二线主要城市为出发地作为本次项目的分析对象。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 22">
            <a:extLst>
              <a:ext uri="{FF2B5EF4-FFF2-40B4-BE49-F238E27FC236}">
                <a16:creationId xmlns:a16="http://schemas.microsoft.com/office/drawing/2014/main" id="{715CEF34-B416-4F7F-90FD-2027BA0EF491}"/>
              </a:ext>
            </a:extLst>
          </p:cNvPr>
          <p:cNvSpPr/>
          <p:nvPr/>
        </p:nvSpPr>
        <p:spPr>
          <a:xfrm>
            <a:off x="5085210" y="2623753"/>
            <a:ext cx="6581389" cy="8247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携程网是国内知名的出行服务网站，全国各大旅行社都会在携程网上发布和售卖旅游产品，同时携程网也会自营一些旅游产品，所以本次项目的数据将从携程网进行获取。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22">
            <a:extLst>
              <a:ext uri="{FF2B5EF4-FFF2-40B4-BE49-F238E27FC236}">
                <a16:creationId xmlns:a16="http://schemas.microsoft.com/office/drawing/2014/main" id="{F803ABB1-E57E-4041-85DA-357DDC66D14E}"/>
              </a:ext>
            </a:extLst>
          </p:cNvPr>
          <p:cNvSpPr/>
          <p:nvPr/>
        </p:nvSpPr>
        <p:spPr>
          <a:xfrm>
            <a:off x="5085210" y="3832202"/>
            <a:ext cx="6581389" cy="16710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①由于</a:t>
            </a: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月以来，新冠疫情对旅游行业产生了较大的影响，所以数据并不能反映用户对旅游的真实需求，只能在各个产品之间进行横向对比分析，时间上的纵向分析结论显然没有实际的意义。</a:t>
            </a:r>
          </a:p>
          <a:p>
            <a:pPr algn="just">
              <a:lnSpc>
                <a:spcPts val="2200"/>
              </a:lnSpc>
            </a:pP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②很多公司和社会团体的出游，并不能代表所有个体的意愿，只能反映绝大部分的个体意愿，而携程上获取的数据中是无法获知该信息的，所以本次分析只能忽略该因素产生的影响。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33">
            <a:extLst>
              <a:ext uri="{FF2B5EF4-FFF2-40B4-BE49-F238E27FC236}">
                <a16:creationId xmlns:a16="http://schemas.microsoft.com/office/drawing/2014/main" id="{26D1F885-4E10-4FDA-B2B3-B9A1BE6A1B0A}"/>
              </a:ext>
            </a:extLst>
          </p:cNvPr>
          <p:cNvSpPr txBox="1"/>
          <p:nvPr/>
        </p:nvSpPr>
        <p:spPr>
          <a:xfrm>
            <a:off x="3843747" y="4276433"/>
            <a:ext cx="962204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 algn="r">
              <a:lnSpc>
                <a:spcPts val="2000"/>
              </a:lnSpc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800" b="1" dirty="0">
                <a:solidFill>
                  <a:schemeClr val="bg1"/>
                </a:solidFill>
              </a:rPr>
              <a:t>分析误差</a:t>
            </a:r>
            <a:endParaRPr lang="en-US" altLang="zh-CN" sz="2800" b="1" dirty="0">
              <a:solidFill>
                <a:schemeClr val="bg1"/>
              </a:solidFill>
            </a:endParaRPr>
          </a:p>
        </p:txBody>
      </p:sp>
      <p:sp>
        <p:nvSpPr>
          <p:cNvPr id="13" name="TextBox 33">
            <a:extLst>
              <a:ext uri="{FF2B5EF4-FFF2-40B4-BE49-F238E27FC236}">
                <a16:creationId xmlns:a16="http://schemas.microsoft.com/office/drawing/2014/main" id="{AA9B496B-75BB-407A-ABBF-E275BBCC1443}"/>
              </a:ext>
            </a:extLst>
          </p:cNvPr>
          <p:cNvSpPr txBox="1"/>
          <p:nvPr/>
        </p:nvSpPr>
        <p:spPr>
          <a:xfrm>
            <a:off x="3843747" y="859613"/>
            <a:ext cx="962204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 algn="r">
              <a:lnSpc>
                <a:spcPts val="2000"/>
              </a:lnSpc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800" b="1" dirty="0">
                <a:solidFill>
                  <a:schemeClr val="bg1"/>
                </a:solidFill>
              </a:rPr>
              <a:t>对象选择</a:t>
            </a:r>
            <a:endParaRPr lang="en-US" altLang="zh-CN" sz="2800" b="1" dirty="0">
              <a:solidFill>
                <a:schemeClr val="bg1"/>
              </a:solidFill>
            </a:endParaRPr>
          </a:p>
        </p:txBody>
      </p:sp>
      <p:sp>
        <p:nvSpPr>
          <p:cNvPr id="14" name="TextBox 33">
            <a:extLst>
              <a:ext uri="{FF2B5EF4-FFF2-40B4-BE49-F238E27FC236}">
                <a16:creationId xmlns:a16="http://schemas.microsoft.com/office/drawing/2014/main" id="{FED2A227-3E73-4ADF-8BE5-55152B2332EF}"/>
              </a:ext>
            </a:extLst>
          </p:cNvPr>
          <p:cNvSpPr txBox="1"/>
          <p:nvPr/>
        </p:nvSpPr>
        <p:spPr>
          <a:xfrm>
            <a:off x="3843747" y="2599975"/>
            <a:ext cx="962204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 algn="r">
              <a:lnSpc>
                <a:spcPts val="2000"/>
              </a:lnSpc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800" b="1" dirty="0">
                <a:solidFill>
                  <a:schemeClr val="bg1"/>
                </a:solidFill>
              </a:rPr>
              <a:t>数据来源</a:t>
            </a:r>
            <a:endParaRPr lang="en-US" altLang="zh-CN" sz="2800" b="1" dirty="0">
              <a:solidFill>
                <a:schemeClr val="bg1"/>
              </a:solidFill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B53E3F7-2E45-4159-BB38-9DEC9D07EA32}"/>
              </a:ext>
            </a:extLst>
          </p:cNvPr>
          <p:cNvGrpSpPr/>
          <p:nvPr/>
        </p:nvGrpSpPr>
        <p:grpSpPr>
          <a:xfrm>
            <a:off x="294968" y="95864"/>
            <a:ext cx="5801032" cy="445804"/>
            <a:chOff x="294968" y="95864"/>
            <a:chExt cx="5533191" cy="445804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0CBD5591-0849-4678-BC7A-74B2D989105A}"/>
                </a:ext>
              </a:extLst>
            </p:cNvPr>
            <p:cNvGrpSpPr/>
            <p:nvPr/>
          </p:nvGrpSpPr>
          <p:grpSpPr>
            <a:xfrm>
              <a:off x="294968" y="176981"/>
              <a:ext cx="619432" cy="288000"/>
              <a:chOff x="294968" y="176981"/>
              <a:chExt cx="619432" cy="235974"/>
            </a:xfrm>
            <a:effectLst>
              <a:outerShdw blurRad="508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5E7D1F57-96EA-4EC6-B7AF-85DF1F96AE43}"/>
                  </a:ext>
                </a:extLst>
              </p:cNvPr>
              <p:cNvSpPr/>
              <p:nvPr/>
            </p:nvSpPr>
            <p:spPr>
              <a:xfrm>
                <a:off x="294968" y="176981"/>
                <a:ext cx="309716" cy="235974"/>
              </a:xfrm>
              <a:prstGeom prst="rect">
                <a:avLst/>
              </a:prstGeom>
              <a:solidFill>
                <a:srgbClr val="FFD2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D12825A9-5944-403A-959A-E871D1F0FF4D}"/>
                  </a:ext>
                </a:extLst>
              </p:cNvPr>
              <p:cNvSpPr/>
              <p:nvPr/>
            </p:nvSpPr>
            <p:spPr>
              <a:xfrm>
                <a:off x="604684" y="176981"/>
                <a:ext cx="309716" cy="23597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0" name="islíde">
              <a:extLst>
                <a:ext uri="{FF2B5EF4-FFF2-40B4-BE49-F238E27FC236}">
                  <a16:creationId xmlns:a16="http://schemas.microsoft.com/office/drawing/2014/main" id="{4582162A-9F2C-4B4A-B339-D65F0D510F8E}"/>
                </a:ext>
              </a:extLst>
            </p:cNvPr>
            <p:cNvSpPr txBox="1"/>
            <p:nvPr/>
          </p:nvSpPr>
          <p:spPr bwMode="auto">
            <a:xfrm>
              <a:off x="995664" y="95864"/>
              <a:ext cx="4832495" cy="445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分析思路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63698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6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6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65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3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6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3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6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5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3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6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3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450"/>
                            </p:stCondLst>
                            <p:childTnLst>
                              <p:par>
                                <p:cTn id="6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806598F3-B934-47B9-99AD-E1079803915B}"/>
              </a:ext>
            </a:extLst>
          </p:cNvPr>
          <p:cNvSpPr/>
          <p:nvPr/>
        </p:nvSpPr>
        <p:spPr>
          <a:xfrm>
            <a:off x="4778479" y="1775824"/>
            <a:ext cx="2256502" cy="91440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/>
              <a:t>Part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2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6F4E88F-12AB-4DC9-9F6D-16A34055D8B1}"/>
              </a:ext>
            </a:extLst>
          </p:cNvPr>
          <p:cNvGrpSpPr/>
          <p:nvPr/>
        </p:nvGrpSpPr>
        <p:grpSpPr>
          <a:xfrm flipH="1">
            <a:off x="8945534" y="0"/>
            <a:ext cx="3248024" cy="3053522"/>
            <a:chOff x="3176" y="0"/>
            <a:chExt cx="3525838" cy="3314700"/>
          </a:xfrm>
        </p:grpSpPr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2994B5BB-F7E0-4E33-B03C-FE8A39E4F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0"/>
              <a:ext cx="3525838" cy="3000375"/>
            </a:xfrm>
            <a:custGeom>
              <a:avLst/>
              <a:gdLst>
                <a:gd name="T0" fmla="*/ 0 w 2222"/>
                <a:gd name="T1" fmla="*/ 232 h 1890"/>
                <a:gd name="T2" fmla="*/ 1503 w 2222"/>
                <a:gd name="T3" fmla="*/ 1735 h 1890"/>
                <a:gd name="T4" fmla="*/ 2067 w 2222"/>
                <a:gd name="T5" fmla="*/ 1735 h 1890"/>
                <a:gd name="T6" fmla="*/ 2067 w 2222"/>
                <a:gd name="T7" fmla="*/ 1735 h 1890"/>
                <a:gd name="T8" fmla="*/ 2067 w 2222"/>
                <a:gd name="T9" fmla="*/ 1170 h 1890"/>
                <a:gd name="T10" fmla="*/ 897 w 2222"/>
                <a:gd name="T11" fmla="*/ 0 h 1890"/>
                <a:gd name="T12" fmla="*/ 0 w 2222"/>
                <a:gd name="T13" fmla="*/ 0 h 1890"/>
                <a:gd name="T14" fmla="*/ 0 w 2222"/>
                <a:gd name="T15" fmla="*/ 232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2" h="1890">
                  <a:moveTo>
                    <a:pt x="0" y="232"/>
                  </a:moveTo>
                  <a:cubicBezTo>
                    <a:pt x="1503" y="1735"/>
                    <a:pt x="1503" y="1735"/>
                    <a:pt x="1503" y="1735"/>
                  </a:cubicBezTo>
                  <a:cubicBezTo>
                    <a:pt x="1658" y="1890"/>
                    <a:pt x="1912" y="1890"/>
                    <a:pt x="2067" y="1735"/>
                  </a:cubicBezTo>
                  <a:cubicBezTo>
                    <a:pt x="2067" y="1735"/>
                    <a:pt x="2067" y="1735"/>
                    <a:pt x="2067" y="1735"/>
                  </a:cubicBezTo>
                  <a:cubicBezTo>
                    <a:pt x="2222" y="1579"/>
                    <a:pt x="2222" y="1326"/>
                    <a:pt x="2067" y="1170"/>
                  </a:cubicBezTo>
                  <a:cubicBezTo>
                    <a:pt x="897" y="0"/>
                    <a:pt x="897" y="0"/>
                    <a:pt x="89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chemeClr val="bg1">
                <a:lumMod val="85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03422CCB-3C9D-40DC-84B6-1E17DC35DE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1498600"/>
              <a:ext cx="995363" cy="1816100"/>
            </a:xfrm>
            <a:custGeom>
              <a:avLst/>
              <a:gdLst>
                <a:gd name="T0" fmla="*/ 0 w 627"/>
                <a:gd name="T1" fmla="*/ 0 h 1144"/>
                <a:gd name="T2" fmla="*/ 0 w 627"/>
                <a:gd name="T3" fmla="*/ 1030 h 1144"/>
                <a:gd name="T4" fmla="*/ 485 w 627"/>
                <a:gd name="T5" fmla="*/ 1002 h 1144"/>
                <a:gd name="T6" fmla="*/ 485 w 627"/>
                <a:gd name="T7" fmla="*/ 1002 h 1144"/>
                <a:gd name="T8" fmla="*/ 485 w 627"/>
                <a:gd name="T9" fmla="*/ 485 h 1144"/>
                <a:gd name="T10" fmla="*/ 0 w 627"/>
                <a:gd name="T11" fmla="*/ 0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1144">
                  <a:moveTo>
                    <a:pt x="0" y="0"/>
                  </a:moveTo>
                  <a:cubicBezTo>
                    <a:pt x="0" y="1030"/>
                    <a:pt x="0" y="1030"/>
                    <a:pt x="0" y="1030"/>
                  </a:cubicBezTo>
                  <a:cubicBezTo>
                    <a:pt x="143" y="1144"/>
                    <a:pt x="352" y="1134"/>
                    <a:pt x="485" y="1002"/>
                  </a:cubicBezTo>
                  <a:cubicBezTo>
                    <a:pt x="485" y="1002"/>
                    <a:pt x="485" y="1002"/>
                    <a:pt x="485" y="1002"/>
                  </a:cubicBezTo>
                  <a:cubicBezTo>
                    <a:pt x="627" y="859"/>
                    <a:pt x="627" y="628"/>
                    <a:pt x="485" y="48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A5932D2-1FBE-47D7-84E9-6D7B31B558EB}"/>
              </a:ext>
            </a:extLst>
          </p:cNvPr>
          <p:cNvGrpSpPr/>
          <p:nvPr/>
        </p:nvGrpSpPr>
        <p:grpSpPr>
          <a:xfrm>
            <a:off x="0" y="-29496"/>
            <a:ext cx="1881348" cy="2025669"/>
            <a:chOff x="0" y="-29496"/>
            <a:chExt cx="1881348" cy="2025669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06B1531A-BAA7-4F2E-8262-233694EA41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493" y="-29496"/>
              <a:ext cx="1859855" cy="1673002"/>
            </a:xfrm>
            <a:custGeom>
              <a:avLst/>
              <a:gdLst>
                <a:gd name="T0" fmla="*/ 0 w 2222"/>
                <a:gd name="T1" fmla="*/ 232 h 1890"/>
                <a:gd name="T2" fmla="*/ 1503 w 2222"/>
                <a:gd name="T3" fmla="*/ 1735 h 1890"/>
                <a:gd name="T4" fmla="*/ 2067 w 2222"/>
                <a:gd name="T5" fmla="*/ 1735 h 1890"/>
                <a:gd name="T6" fmla="*/ 2067 w 2222"/>
                <a:gd name="T7" fmla="*/ 1735 h 1890"/>
                <a:gd name="T8" fmla="*/ 2067 w 2222"/>
                <a:gd name="T9" fmla="*/ 1170 h 1890"/>
                <a:gd name="T10" fmla="*/ 897 w 2222"/>
                <a:gd name="T11" fmla="*/ 0 h 1890"/>
                <a:gd name="T12" fmla="*/ 0 w 2222"/>
                <a:gd name="T13" fmla="*/ 0 h 1890"/>
                <a:gd name="T14" fmla="*/ 0 w 2222"/>
                <a:gd name="T15" fmla="*/ 232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2" h="1890">
                  <a:moveTo>
                    <a:pt x="0" y="232"/>
                  </a:moveTo>
                  <a:cubicBezTo>
                    <a:pt x="1503" y="1735"/>
                    <a:pt x="1503" y="1735"/>
                    <a:pt x="1503" y="1735"/>
                  </a:cubicBezTo>
                  <a:cubicBezTo>
                    <a:pt x="1658" y="1890"/>
                    <a:pt x="1912" y="1890"/>
                    <a:pt x="2067" y="1735"/>
                  </a:cubicBezTo>
                  <a:cubicBezTo>
                    <a:pt x="2067" y="1735"/>
                    <a:pt x="2067" y="1735"/>
                    <a:pt x="2067" y="1735"/>
                  </a:cubicBezTo>
                  <a:cubicBezTo>
                    <a:pt x="2222" y="1579"/>
                    <a:pt x="2222" y="1326"/>
                    <a:pt x="2067" y="1170"/>
                  </a:cubicBezTo>
                  <a:cubicBezTo>
                    <a:pt x="897" y="0"/>
                    <a:pt x="897" y="0"/>
                    <a:pt x="89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chemeClr val="bg1">
                <a:lumMod val="65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7258511E-0BCF-4F4B-BA57-D51A0A90AB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663677"/>
              <a:ext cx="737419" cy="1332496"/>
            </a:xfrm>
            <a:custGeom>
              <a:avLst/>
              <a:gdLst>
                <a:gd name="T0" fmla="*/ 0 w 627"/>
                <a:gd name="T1" fmla="*/ 0 h 1144"/>
                <a:gd name="T2" fmla="*/ 0 w 627"/>
                <a:gd name="T3" fmla="*/ 1030 h 1144"/>
                <a:gd name="T4" fmla="*/ 485 w 627"/>
                <a:gd name="T5" fmla="*/ 1002 h 1144"/>
                <a:gd name="T6" fmla="*/ 485 w 627"/>
                <a:gd name="T7" fmla="*/ 1002 h 1144"/>
                <a:gd name="T8" fmla="*/ 485 w 627"/>
                <a:gd name="T9" fmla="*/ 485 h 1144"/>
                <a:gd name="T10" fmla="*/ 0 w 627"/>
                <a:gd name="T11" fmla="*/ 0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1144">
                  <a:moveTo>
                    <a:pt x="0" y="0"/>
                  </a:moveTo>
                  <a:cubicBezTo>
                    <a:pt x="0" y="1030"/>
                    <a:pt x="0" y="1030"/>
                    <a:pt x="0" y="1030"/>
                  </a:cubicBezTo>
                  <a:cubicBezTo>
                    <a:pt x="143" y="1144"/>
                    <a:pt x="352" y="1134"/>
                    <a:pt x="485" y="1002"/>
                  </a:cubicBezTo>
                  <a:cubicBezTo>
                    <a:pt x="485" y="1002"/>
                    <a:pt x="485" y="1002"/>
                    <a:pt x="485" y="1002"/>
                  </a:cubicBezTo>
                  <a:cubicBezTo>
                    <a:pt x="627" y="859"/>
                    <a:pt x="627" y="628"/>
                    <a:pt x="485" y="48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BAA8BFA-C429-4C44-9A44-54AA26ECA01B}"/>
              </a:ext>
            </a:extLst>
          </p:cNvPr>
          <p:cNvGrpSpPr/>
          <p:nvPr/>
        </p:nvGrpSpPr>
        <p:grpSpPr>
          <a:xfrm flipV="1">
            <a:off x="21493" y="3973332"/>
            <a:ext cx="3248024" cy="3053522"/>
            <a:chOff x="3176" y="0"/>
            <a:chExt cx="3525838" cy="3314700"/>
          </a:xfrm>
        </p:grpSpPr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90425D26-BFB7-4A4D-B51D-03E3804ADB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0"/>
              <a:ext cx="3525838" cy="3000375"/>
            </a:xfrm>
            <a:custGeom>
              <a:avLst/>
              <a:gdLst>
                <a:gd name="T0" fmla="*/ 0 w 2222"/>
                <a:gd name="T1" fmla="*/ 232 h 1890"/>
                <a:gd name="T2" fmla="*/ 1503 w 2222"/>
                <a:gd name="T3" fmla="*/ 1735 h 1890"/>
                <a:gd name="T4" fmla="*/ 2067 w 2222"/>
                <a:gd name="T5" fmla="*/ 1735 h 1890"/>
                <a:gd name="T6" fmla="*/ 2067 w 2222"/>
                <a:gd name="T7" fmla="*/ 1735 h 1890"/>
                <a:gd name="T8" fmla="*/ 2067 w 2222"/>
                <a:gd name="T9" fmla="*/ 1170 h 1890"/>
                <a:gd name="T10" fmla="*/ 897 w 2222"/>
                <a:gd name="T11" fmla="*/ 0 h 1890"/>
                <a:gd name="T12" fmla="*/ 0 w 2222"/>
                <a:gd name="T13" fmla="*/ 0 h 1890"/>
                <a:gd name="T14" fmla="*/ 0 w 2222"/>
                <a:gd name="T15" fmla="*/ 232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2" h="1890">
                  <a:moveTo>
                    <a:pt x="0" y="232"/>
                  </a:moveTo>
                  <a:cubicBezTo>
                    <a:pt x="1503" y="1735"/>
                    <a:pt x="1503" y="1735"/>
                    <a:pt x="1503" y="1735"/>
                  </a:cubicBezTo>
                  <a:cubicBezTo>
                    <a:pt x="1658" y="1890"/>
                    <a:pt x="1912" y="1890"/>
                    <a:pt x="2067" y="1735"/>
                  </a:cubicBezTo>
                  <a:cubicBezTo>
                    <a:pt x="2067" y="1735"/>
                    <a:pt x="2067" y="1735"/>
                    <a:pt x="2067" y="1735"/>
                  </a:cubicBezTo>
                  <a:cubicBezTo>
                    <a:pt x="2222" y="1579"/>
                    <a:pt x="2222" y="1326"/>
                    <a:pt x="2067" y="1170"/>
                  </a:cubicBezTo>
                  <a:cubicBezTo>
                    <a:pt x="897" y="0"/>
                    <a:pt x="897" y="0"/>
                    <a:pt x="89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chemeClr val="bg1">
                <a:lumMod val="85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CBE5A1CC-7090-4B80-A40E-9E5A5A311F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1498600"/>
              <a:ext cx="995363" cy="1816100"/>
            </a:xfrm>
            <a:custGeom>
              <a:avLst/>
              <a:gdLst>
                <a:gd name="T0" fmla="*/ 0 w 627"/>
                <a:gd name="T1" fmla="*/ 0 h 1144"/>
                <a:gd name="T2" fmla="*/ 0 w 627"/>
                <a:gd name="T3" fmla="*/ 1030 h 1144"/>
                <a:gd name="T4" fmla="*/ 485 w 627"/>
                <a:gd name="T5" fmla="*/ 1002 h 1144"/>
                <a:gd name="T6" fmla="*/ 485 w 627"/>
                <a:gd name="T7" fmla="*/ 1002 h 1144"/>
                <a:gd name="T8" fmla="*/ 485 w 627"/>
                <a:gd name="T9" fmla="*/ 485 h 1144"/>
                <a:gd name="T10" fmla="*/ 0 w 627"/>
                <a:gd name="T11" fmla="*/ 0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1144">
                  <a:moveTo>
                    <a:pt x="0" y="0"/>
                  </a:moveTo>
                  <a:cubicBezTo>
                    <a:pt x="0" y="1030"/>
                    <a:pt x="0" y="1030"/>
                    <a:pt x="0" y="1030"/>
                  </a:cubicBezTo>
                  <a:cubicBezTo>
                    <a:pt x="143" y="1144"/>
                    <a:pt x="352" y="1134"/>
                    <a:pt x="485" y="1002"/>
                  </a:cubicBezTo>
                  <a:cubicBezTo>
                    <a:pt x="485" y="1002"/>
                    <a:pt x="485" y="1002"/>
                    <a:pt x="485" y="1002"/>
                  </a:cubicBezTo>
                  <a:cubicBezTo>
                    <a:pt x="627" y="859"/>
                    <a:pt x="627" y="628"/>
                    <a:pt x="485" y="48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19D1FC4-5ECA-4DF6-A03D-7A886C72BC30}"/>
              </a:ext>
            </a:extLst>
          </p:cNvPr>
          <p:cNvGrpSpPr/>
          <p:nvPr/>
        </p:nvGrpSpPr>
        <p:grpSpPr>
          <a:xfrm flipH="1" flipV="1">
            <a:off x="10318655" y="5001185"/>
            <a:ext cx="1881348" cy="2025669"/>
            <a:chOff x="0" y="-29496"/>
            <a:chExt cx="1881348" cy="2025669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0E1CE738-BED3-43B9-87C2-FFE5BECB27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493" y="-29496"/>
              <a:ext cx="1859855" cy="1673002"/>
            </a:xfrm>
            <a:custGeom>
              <a:avLst/>
              <a:gdLst>
                <a:gd name="T0" fmla="*/ 0 w 2222"/>
                <a:gd name="T1" fmla="*/ 232 h 1890"/>
                <a:gd name="T2" fmla="*/ 1503 w 2222"/>
                <a:gd name="T3" fmla="*/ 1735 h 1890"/>
                <a:gd name="T4" fmla="*/ 2067 w 2222"/>
                <a:gd name="T5" fmla="*/ 1735 h 1890"/>
                <a:gd name="T6" fmla="*/ 2067 w 2222"/>
                <a:gd name="T7" fmla="*/ 1735 h 1890"/>
                <a:gd name="T8" fmla="*/ 2067 w 2222"/>
                <a:gd name="T9" fmla="*/ 1170 h 1890"/>
                <a:gd name="T10" fmla="*/ 897 w 2222"/>
                <a:gd name="T11" fmla="*/ 0 h 1890"/>
                <a:gd name="T12" fmla="*/ 0 w 2222"/>
                <a:gd name="T13" fmla="*/ 0 h 1890"/>
                <a:gd name="T14" fmla="*/ 0 w 2222"/>
                <a:gd name="T15" fmla="*/ 232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2" h="1890">
                  <a:moveTo>
                    <a:pt x="0" y="232"/>
                  </a:moveTo>
                  <a:cubicBezTo>
                    <a:pt x="1503" y="1735"/>
                    <a:pt x="1503" y="1735"/>
                    <a:pt x="1503" y="1735"/>
                  </a:cubicBezTo>
                  <a:cubicBezTo>
                    <a:pt x="1658" y="1890"/>
                    <a:pt x="1912" y="1890"/>
                    <a:pt x="2067" y="1735"/>
                  </a:cubicBezTo>
                  <a:cubicBezTo>
                    <a:pt x="2067" y="1735"/>
                    <a:pt x="2067" y="1735"/>
                    <a:pt x="2067" y="1735"/>
                  </a:cubicBezTo>
                  <a:cubicBezTo>
                    <a:pt x="2222" y="1579"/>
                    <a:pt x="2222" y="1326"/>
                    <a:pt x="2067" y="1170"/>
                  </a:cubicBezTo>
                  <a:cubicBezTo>
                    <a:pt x="897" y="0"/>
                    <a:pt x="897" y="0"/>
                    <a:pt x="89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chemeClr val="bg1">
                <a:lumMod val="65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5C7BA436-7E7B-4F81-A027-B72D2C0C79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663677"/>
              <a:ext cx="737419" cy="1332496"/>
            </a:xfrm>
            <a:custGeom>
              <a:avLst/>
              <a:gdLst>
                <a:gd name="T0" fmla="*/ 0 w 627"/>
                <a:gd name="T1" fmla="*/ 0 h 1144"/>
                <a:gd name="T2" fmla="*/ 0 w 627"/>
                <a:gd name="T3" fmla="*/ 1030 h 1144"/>
                <a:gd name="T4" fmla="*/ 485 w 627"/>
                <a:gd name="T5" fmla="*/ 1002 h 1144"/>
                <a:gd name="T6" fmla="*/ 485 w 627"/>
                <a:gd name="T7" fmla="*/ 1002 h 1144"/>
                <a:gd name="T8" fmla="*/ 485 w 627"/>
                <a:gd name="T9" fmla="*/ 485 h 1144"/>
                <a:gd name="T10" fmla="*/ 0 w 627"/>
                <a:gd name="T11" fmla="*/ 0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1144">
                  <a:moveTo>
                    <a:pt x="0" y="0"/>
                  </a:moveTo>
                  <a:cubicBezTo>
                    <a:pt x="0" y="1030"/>
                    <a:pt x="0" y="1030"/>
                    <a:pt x="0" y="1030"/>
                  </a:cubicBezTo>
                  <a:cubicBezTo>
                    <a:pt x="143" y="1144"/>
                    <a:pt x="352" y="1134"/>
                    <a:pt x="485" y="1002"/>
                  </a:cubicBezTo>
                  <a:cubicBezTo>
                    <a:pt x="485" y="1002"/>
                    <a:pt x="485" y="1002"/>
                    <a:pt x="485" y="1002"/>
                  </a:cubicBezTo>
                  <a:cubicBezTo>
                    <a:pt x="627" y="859"/>
                    <a:pt x="627" y="628"/>
                    <a:pt x="485" y="48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sp>
        <p:nvSpPr>
          <p:cNvPr id="25" name="标题 1">
            <a:extLst>
              <a:ext uri="{FF2B5EF4-FFF2-40B4-BE49-F238E27FC236}">
                <a16:creationId xmlns:a16="http://schemas.microsoft.com/office/drawing/2014/main" id="{0D03A34F-DCA3-43B6-9B7C-9D5E977336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5739" y="3053522"/>
            <a:ext cx="253895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zh-CN" altLang="en-US" sz="5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数据获取</a:t>
            </a:r>
            <a:endParaRPr lang="zh-CN" altLang="en-US" sz="5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AB7F3DB8-270F-4C7B-8B45-7334EF6C9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7252" y="3890542"/>
            <a:ext cx="2538955" cy="59143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noAutofit/>
          </a:bodyPr>
          <a:lstStyle/>
          <a:p>
            <a:pPr algn="dist" fontAlgn="auto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>
                <a:solidFill>
                  <a:srgbClr val="E6A8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Data Acquisition</a:t>
            </a:r>
            <a:endParaRPr lang="zh-CN" altLang="en-US" sz="2000" dirty="0">
              <a:solidFill>
                <a:srgbClr val="E6A8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80029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50"/>
                            </p:stCondLst>
                            <p:childTnLst>
                              <p:par>
                                <p:cTn id="15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6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5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5" grpId="0"/>
      <p:bldP spid="25" grpId="1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224B830-9A9C-4764-8933-63131547078B}"/>
              </a:ext>
            </a:extLst>
          </p:cNvPr>
          <p:cNvGrpSpPr/>
          <p:nvPr/>
        </p:nvGrpSpPr>
        <p:grpSpPr>
          <a:xfrm flipH="1">
            <a:off x="9792928" y="0"/>
            <a:ext cx="2400629" cy="2227006"/>
            <a:chOff x="3176" y="0"/>
            <a:chExt cx="3525838" cy="3314700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DA78B156-8CE2-4831-A11E-BE23830F3E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0"/>
              <a:ext cx="3525838" cy="3000375"/>
            </a:xfrm>
            <a:custGeom>
              <a:avLst/>
              <a:gdLst>
                <a:gd name="T0" fmla="*/ 0 w 2222"/>
                <a:gd name="T1" fmla="*/ 232 h 1890"/>
                <a:gd name="T2" fmla="*/ 1503 w 2222"/>
                <a:gd name="T3" fmla="*/ 1735 h 1890"/>
                <a:gd name="T4" fmla="*/ 2067 w 2222"/>
                <a:gd name="T5" fmla="*/ 1735 h 1890"/>
                <a:gd name="T6" fmla="*/ 2067 w 2222"/>
                <a:gd name="T7" fmla="*/ 1735 h 1890"/>
                <a:gd name="T8" fmla="*/ 2067 w 2222"/>
                <a:gd name="T9" fmla="*/ 1170 h 1890"/>
                <a:gd name="T10" fmla="*/ 897 w 2222"/>
                <a:gd name="T11" fmla="*/ 0 h 1890"/>
                <a:gd name="T12" fmla="*/ 0 w 2222"/>
                <a:gd name="T13" fmla="*/ 0 h 1890"/>
                <a:gd name="T14" fmla="*/ 0 w 2222"/>
                <a:gd name="T15" fmla="*/ 232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2" h="1890">
                  <a:moveTo>
                    <a:pt x="0" y="232"/>
                  </a:moveTo>
                  <a:cubicBezTo>
                    <a:pt x="1503" y="1735"/>
                    <a:pt x="1503" y="1735"/>
                    <a:pt x="1503" y="1735"/>
                  </a:cubicBezTo>
                  <a:cubicBezTo>
                    <a:pt x="1658" y="1890"/>
                    <a:pt x="1912" y="1890"/>
                    <a:pt x="2067" y="1735"/>
                  </a:cubicBezTo>
                  <a:cubicBezTo>
                    <a:pt x="2067" y="1735"/>
                    <a:pt x="2067" y="1735"/>
                    <a:pt x="2067" y="1735"/>
                  </a:cubicBezTo>
                  <a:cubicBezTo>
                    <a:pt x="2222" y="1579"/>
                    <a:pt x="2222" y="1326"/>
                    <a:pt x="2067" y="1170"/>
                  </a:cubicBezTo>
                  <a:cubicBezTo>
                    <a:pt x="897" y="0"/>
                    <a:pt x="897" y="0"/>
                    <a:pt x="89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E47B1B61-8752-45CD-AC8A-4A0E01355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1498600"/>
              <a:ext cx="995363" cy="1816100"/>
            </a:xfrm>
            <a:custGeom>
              <a:avLst/>
              <a:gdLst>
                <a:gd name="T0" fmla="*/ 0 w 627"/>
                <a:gd name="T1" fmla="*/ 0 h 1144"/>
                <a:gd name="T2" fmla="*/ 0 w 627"/>
                <a:gd name="T3" fmla="*/ 1030 h 1144"/>
                <a:gd name="T4" fmla="*/ 485 w 627"/>
                <a:gd name="T5" fmla="*/ 1002 h 1144"/>
                <a:gd name="T6" fmla="*/ 485 w 627"/>
                <a:gd name="T7" fmla="*/ 1002 h 1144"/>
                <a:gd name="T8" fmla="*/ 485 w 627"/>
                <a:gd name="T9" fmla="*/ 485 h 1144"/>
                <a:gd name="T10" fmla="*/ 0 w 627"/>
                <a:gd name="T11" fmla="*/ 0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1144">
                  <a:moveTo>
                    <a:pt x="0" y="0"/>
                  </a:moveTo>
                  <a:cubicBezTo>
                    <a:pt x="0" y="1030"/>
                    <a:pt x="0" y="1030"/>
                    <a:pt x="0" y="1030"/>
                  </a:cubicBezTo>
                  <a:cubicBezTo>
                    <a:pt x="143" y="1144"/>
                    <a:pt x="352" y="1134"/>
                    <a:pt x="485" y="1002"/>
                  </a:cubicBezTo>
                  <a:cubicBezTo>
                    <a:pt x="485" y="1002"/>
                    <a:pt x="485" y="1002"/>
                    <a:pt x="485" y="1002"/>
                  </a:cubicBezTo>
                  <a:cubicBezTo>
                    <a:pt x="627" y="859"/>
                    <a:pt x="627" y="628"/>
                    <a:pt x="485" y="48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B52E571-E2AB-4695-9561-B044C46A35CB}"/>
              </a:ext>
            </a:extLst>
          </p:cNvPr>
          <p:cNvGrpSpPr/>
          <p:nvPr/>
        </p:nvGrpSpPr>
        <p:grpSpPr>
          <a:xfrm>
            <a:off x="294968" y="95864"/>
            <a:ext cx="3502791" cy="445804"/>
            <a:chOff x="294968" y="95864"/>
            <a:chExt cx="3502791" cy="445804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CDD3465-74E3-4357-9D61-25F7C500DE5A}"/>
                </a:ext>
              </a:extLst>
            </p:cNvPr>
            <p:cNvGrpSpPr/>
            <p:nvPr/>
          </p:nvGrpSpPr>
          <p:grpSpPr>
            <a:xfrm>
              <a:off x="294968" y="176981"/>
              <a:ext cx="619432" cy="288000"/>
              <a:chOff x="294968" y="176981"/>
              <a:chExt cx="619432" cy="235974"/>
            </a:xfrm>
            <a:effectLst>
              <a:outerShdw blurRad="508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6D2C906-6EE8-447F-84F4-B6FE93183EB7}"/>
                  </a:ext>
                </a:extLst>
              </p:cNvPr>
              <p:cNvSpPr/>
              <p:nvPr/>
            </p:nvSpPr>
            <p:spPr>
              <a:xfrm>
                <a:off x="294968" y="176981"/>
                <a:ext cx="309716" cy="235974"/>
              </a:xfrm>
              <a:prstGeom prst="rect">
                <a:avLst/>
              </a:prstGeom>
              <a:solidFill>
                <a:srgbClr val="FFD2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B59F887-1656-4613-8A27-E85C4D813EF5}"/>
                  </a:ext>
                </a:extLst>
              </p:cNvPr>
              <p:cNvSpPr/>
              <p:nvPr/>
            </p:nvSpPr>
            <p:spPr>
              <a:xfrm>
                <a:off x="604684" y="176981"/>
                <a:ext cx="309716" cy="23597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islíde">
              <a:extLst>
                <a:ext uri="{FF2B5EF4-FFF2-40B4-BE49-F238E27FC236}">
                  <a16:creationId xmlns:a16="http://schemas.microsoft.com/office/drawing/2014/main" id="{B5DE6DA9-999E-4B35-A2AC-3AF1F47EEA32}"/>
                </a:ext>
              </a:extLst>
            </p:cNvPr>
            <p:cNvSpPr txBox="1"/>
            <p:nvPr/>
          </p:nvSpPr>
          <p:spPr bwMode="auto">
            <a:xfrm>
              <a:off x="995664" y="95864"/>
              <a:ext cx="2802095" cy="445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数据获取思路</a:t>
              </a:r>
            </a:p>
          </p:txBody>
        </p:sp>
      </p:grpSp>
      <p:sp>
        <p:nvSpPr>
          <p:cNvPr id="13" name="TextBox 33">
            <a:extLst>
              <a:ext uri="{FF2B5EF4-FFF2-40B4-BE49-F238E27FC236}">
                <a16:creationId xmlns:a16="http://schemas.microsoft.com/office/drawing/2014/main" id="{C890BE02-B88D-4EBE-AC78-AB719D296440}"/>
              </a:ext>
            </a:extLst>
          </p:cNvPr>
          <p:cNvSpPr txBox="1"/>
          <p:nvPr/>
        </p:nvSpPr>
        <p:spPr>
          <a:xfrm>
            <a:off x="1209914" y="2149226"/>
            <a:ext cx="9771851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 algn="r">
              <a:lnSpc>
                <a:spcPts val="2000"/>
              </a:lnSpc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数据获取来源：携程网官网（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https://www.ctrip.com/?sid=155952&amp;allianceid=4897&amp;ouid=index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）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1" name="TextBox 33">
            <a:extLst>
              <a:ext uri="{FF2B5EF4-FFF2-40B4-BE49-F238E27FC236}">
                <a16:creationId xmlns:a16="http://schemas.microsoft.com/office/drawing/2014/main" id="{CAE2B142-D61C-4320-BDAB-2D36346942E2}"/>
              </a:ext>
            </a:extLst>
          </p:cNvPr>
          <p:cNvSpPr txBox="1"/>
          <p:nvPr/>
        </p:nvSpPr>
        <p:spPr>
          <a:xfrm>
            <a:off x="1209914" y="3898778"/>
            <a:ext cx="9843570" cy="17235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 algn="r">
              <a:lnSpc>
                <a:spcPts val="2000"/>
              </a:lnSpc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数据条件选择：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pPr algn="l">
              <a:lnSpc>
                <a:spcPct val="100000"/>
              </a:lnSpc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①出行方式：跟团游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pPr algn="l">
              <a:lnSpc>
                <a:spcPct val="100000"/>
              </a:lnSpc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②目的地：新疆北疆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pPr algn="l">
              <a:lnSpc>
                <a:spcPct val="100000"/>
              </a:lnSpc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③出发地：北京，上海，广州，深圳，成都，重庆，杭州，武汉，西安，郑州，青岛，长沙，天津，苏州，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pPr algn="l">
              <a:lnSpc>
                <a:spcPct val="100000"/>
              </a:lnSpc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                     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南京，东莞，沈阳，合肥，佛山，昆明，福州，无锡，厦门，哈尔滨，长春，南昌，济南，大连，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pPr algn="l">
              <a:lnSpc>
                <a:spcPct val="100000"/>
              </a:lnSpc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                     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贵阳，温州，石家庄，泉州，南宁，金华，常州，珠海，惠州，嘉兴，南通，中山，保定，兰州，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pPr algn="l">
              <a:lnSpc>
                <a:spcPct val="100000"/>
              </a:lnSpc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                     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台州，徐州，太原，绍兴，烟台，廊坊共计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48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个一线和二线城市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2" name="TextBox 33">
            <a:extLst>
              <a:ext uri="{FF2B5EF4-FFF2-40B4-BE49-F238E27FC236}">
                <a16:creationId xmlns:a16="http://schemas.microsoft.com/office/drawing/2014/main" id="{CDC6CFC1-EA73-4857-82D5-6F647476EC4E}"/>
              </a:ext>
            </a:extLst>
          </p:cNvPr>
          <p:cNvSpPr txBox="1"/>
          <p:nvPr/>
        </p:nvSpPr>
        <p:spPr>
          <a:xfrm>
            <a:off x="1209914" y="3014426"/>
            <a:ext cx="984357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 algn="r">
              <a:lnSpc>
                <a:spcPts val="2000"/>
              </a:lnSpc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数据截取时间：数据截取时间为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2021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年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10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月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16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日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4" name="TextBox 33">
            <a:extLst>
              <a:ext uri="{FF2B5EF4-FFF2-40B4-BE49-F238E27FC236}">
                <a16:creationId xmlns:a16="http://schemas.microsoft.com/office/drawing/2014/main" id="{D52E3A89-75AD-41C5-8F47-9DCD631E7392}"/>
              </a:ext>
            </a:extLst>
          </p:cNvPr>
          <p:cNvSpPr txBox="1"/>
          <p:nvPr/>
        </p:nvSpPr>
        <p:spPr>
          <a:xfrm>
            <a:off x="1209914" y="1417179"/>
            <a:ext cx="984357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 algn="r">
              <a:lnSpc>
                <a:spcPts val="2000"/>
              </a:lnSpc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数据获取工具：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8620859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1" grpId="0"/>
      <p:bldP spid="52" grpId="0"/>
      <p:bldP spid="5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224B830-9A9C-4764-8933-63131547078B}"/>
              </a:ext>
            </a:extLst>
          </p:cNvPr>
          <p:cNvGrpSpPr/>
          <p:nvPr/>
        </p:nvGrpSpPr>
        <p:grpSpPr>
          <a:xfrm flipH="1">
            <a:off x="9792928" y="0"/>
            <a:ext cx="2400629" cy="2227006"/>
            <a:chOff x="3176" y="0"/>
            <a:chExt cx="3525838" cy="3314700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DA78B156-8CE2-4831-A11E-BE23830F3E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0"/>
              <a:ext cx="3525838" cy="3000375"/>
            </a:xfrm>
            <a:custGeom>
              <a:avLst/>
              <a:gdLst>
                <a:gd name="T0" fmla="*/ 0 w 2222"/>
                <a:gd name="T1" fmla="*/ 232 h 1890"/>
                <a:gd name="T2" fmla="*/ 1503 w 2222"/>
                <a:gd name="T3" fmla="*/ 1735 h 1890"/>
                <a:gd name="T4" fmla="*/ 2067 w 2222"/>
                <a:gd name="T5" fmla="*/ 1735 h 1890"/>
                <a:gd name="T6" fmla="*/ 2067 w 2222"/>
                <a:gd name="T7" fmla="*/ 1735 h 1890"/>
                <a:gd name="T8" fmla="*/ 2067 w 2222"/>
                <a:gd name="T9" fmla="*/ 1170 h 1890"/>
                <a:gd name="T10" fmla="*/ 897 w 2222"/>
                <a:gd name="T11" fmla="*/ 0 h 1890"/>
                <a:gd name="T12" fmla="*/ 0 w 2222"/>
                <a:gd name="T13" fmla="*/ 0 h 1890"/>
                <a:gd name="T14" fmla="*/ 0 w 2222"/>
                <a:gd name="T15" fmla="*/ 232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2" h="1890">
                  <a:moveTo>
                    <a:pt x="0" y="232"/>
                  </a:moveTo>
                  <a:cubicBezTo>
                    <a:pt x="1503" y="1735"/>
                    <a:pt x="1503" y="1735"/>
                    <a:pt x="1503" y="1735"/>
                  </a:cubicBezTo>
                  <a:cubicBezTo>
                    <a:pt x="1658" y="1890"/>
                    <a:pt x="1912" y="1890"/>
                    <a:pt x="2067" y="1735"/>
                  </a:cubicBezTo>
                  <a:cubicBezTo>
                    <a:pt x="2067" y="1735"/>
                    <a:pt x="2067" y="1735"/>
                    <a:pt x="2067" y="1735"/>
                  </a:cubicBezTo>
                  <a:cubicBezTo>
                    <a:pt x="2222" y="1579"/>
                    <a:pt x="2222" y="1326"/>
                    <a:pt x="2067" y="1170"/>
                  </a:cubicBezTo>
                  <a:cubicBezTo>
                    <a:pt x="897" y="0"/>
                    <a:pt x="897" y="0"/>
                    <a:pt x="89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E47B1B61-8752-45CD-AC8A-4A0E01355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1498600"/>
              <a:ext cx="995363" cy="1816100"/>
            </a:xfrm>
            <a:custGeom>
              <a:avLst/>
              <a:gdLst>
                <a:gd name="T0" fmla="*/ 0 w 627"/>
                <a:gd name="T1" fmla="*/ 0 h 1144"/>
                <a:gd name="T2" fmla="*/ 0 w 627"/>
                <a:gd name="T3" fmla="*/ 1030 h 1144"/>
                <a:gd name="T4" fmla="*/ 485 w 627"/>
                <a:gd name="T5" fmla="*/ 1002 h 1144"/>
                <a:gd name="T6" fmla="*/ 485 w 627"/>
                <a:gd name="T7" fmla="*/ 1002 h 1144"/>
                <a:gd name="T8" fmla="*/ 485 w 627"/>
                <a:gd name="T9" fmla="*/ 485 h 1144"/>
                <a:gd name="T10" fmla="*/ 0 w 627"/>
                <a:gd name="T11" fmla="*/ 0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1144">
                  <a:moveTo>
                    <a:pt x="0" y="0"/>
                  </a:moveTo>
                  <a:cubicBezTo>
                    <a:pt x="0" y="1030"/>
                    <a:pt x="0" y="1030"/>
                    <a:pt x="0" y="1030"/>
                  </a:cubicBezTo>
                  <a:cubicBezTo>
                    <a:pt x="143" y="1144"/>
                    <a:pt x="352" y="1134"/>
                    <a:pt x="485" y="1002"/>
                  </a:cubicBezTo>
                  <a:cubicBezTo>
                    <a:pt x="485" y="1002"/>
                    <a:pt x="485" y="1002"/>
                    <a:pt x="485" y="1002"/>
                  </a:cubicBezTo>
                  <a:cubicBezTo>
                    <a:pt x="627" y="859"/>
                    <a:pt x="627" y="628"/>
                    <a:pt x="485" y="48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B52E571-E2AB-4695-9561-B044C46A35CB}"/>
              </a:ext>
            </a:extLst>
          </p:cNvPr>
          <p:cNvGrpSpPr/>
          <p:nvPr/>
        </p:nvGrpSpPr>
        <p:grpSpPr>
          <a:xfrm>
            <a:off x="294968" y="95864"/>
            <a:ext cx="3819832" cy="445804"/>
            <a:chOff x="294968" y="95864"/>
            <a:chExt cx="3819832" cy="445804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CDD3465-74E3-4357-9D61-25F7C500DE5A}"/>
                </a:ext>
              </a:extLst>
            </p:cNvPr>
            <p:cNvGrpSpPr/>
            <p:nvPr/>
          </p:nvGrpSpPr>
          <p:grpSpPr>
            <a:xfrm>
              <a:off x="294968" y="176981"/>
              <a:ext cx="619432" cy="288000"/>
              <a:chOff x="294968" y="176981"/>
              <a:chExt cx="619432" cy="235974"/>
            </a:xfrm>
            <a:effectLst>
              <a:outerShdw blurRad="508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6D2C906-6EE8-447F-84F4-B6FE93183EB7}"/>
                  </a:ext>
                </a:extLst>
              </p:cNvPr>
              <p:cNvSpPr/>
              <p:nvPr/>
            </p:nvSpPr>
            <p:spPr>
              <a:xfrm>
                <a:off x="294968" y="176981"/>
                <a:ext cx="309716" cy="235974"/>
              </a:xfrm>
              <a:prstGeom prst="rect">
                <a:avLst/>
              </a:prstGeom>
              <a:solidFill>
                <a:srgbClr val="FFD2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B59F887-1656-4613-8A27-E85C4D813EF5}"/>
                  </a:ext>
                </a:extLst>
              </p:cNvPr>
              <p:cNvSpPr/>
              <p:nvPr/>
            </p:nvSpPr>
            <p:spPr>
              <a:xfrm>
                <a:off x="604684" y="176981"/>
                <a:ext cx="309716" cy="23597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islíde">
              <a:extLst>
                <a:ext uri="{FF2B5EF4-FFF2-40B4-BE49-F238E27FC236}">
                  <a16:creationId xmlns:a16="http://schemas.microsoft.com/office/drawing/2014/main" id="{B5DE6DA9-999E-4B35-A2AC-3AF1F47EEA32}"/>
                </a:ext>
              </a:extLst>
            </p:cNvPr>
            <p:cNvSpPr txBox="1"/>
            <p:nvPr/>
          </p:nvSpPr>
          <p:spPr bwMode="auto">
            <a:xfrm>
              <a:off x="995664" y="95864"/>
              <a:ext cx="3119136" cy="445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确定需要获取的数据</a:t>
              </a:r>
            </a:p>
          </p:txBody>
        </p:sp>
      </p:grpSp>
      <p:sp>
        <p:nvSpPr>
          <p:cNvPr id="54" name="TextBox 33">
            <a:extLst>
              <a:ext uri="{FF2B5EF4-FFF2-40B4-BE49-F238E27FC236}">
                <a16:creationId xmlns:a16="http://schemas.microsoft.com/office/drawing/2014/main" id="{D52E3A89-75AD-41C5-8F47-9DCD631E7392}"/>
              </a:ext>
            </a:extLst>
          </p:cNvPr>
          <p:cNvSpPr txBox="1"/>
          <p:nvPr/>
        </p:nvSpPr>
        <p:spPr>
          <a:xfrm>
            <a:off x="1174215" y="4409972"/>
            <a:ext cx="9843570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 algn="r">
              <a:lnSpc>
                <a:spcPts val="2000"/>
              </a:lnSpc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以北京出发至新疆北疆的跟团游为例，需要抓取的数据包括出团类型、出发地、交通工具、产品标题、产品标签、出游人数、供应商以及价格，由于各个产品的评分差异很小，基本都是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4.9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和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5.0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，点评人数也跟出游人数呈现明显的正相关，与本次分析目标相关性比较小，所以这两个因素不在考虑范围。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" name="图片 11" descr="图片包含 日程表&#10;&#10;描述已自动生成">
            <a:extLst>
              <a:ext uri="{FF2B5EF4-FFF2-40B4-BE49-F238E27FC236}">
                <a16:creationId xmlns:a16="http://schemas.microsoft.com/office/drawing/2014/main" id="{D6943F08-CDCB-4E4A-87E3-3DE2C463E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61" y="1006846"/>
            <a:ext cx="11243641" cy="276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524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224B830-9A9C-4764-8933-63131547078B}"/>
              </a:ext>
            </a:extLst>
          </p:cNvPr>
          <p:cNvGrpSpPr/>
          <p:nvPr/>
        </p:nvGrpSpPr>
        <p:grpSpPr>
          <a:xfrm flipH="1">
            <a:off x="9792928" y="0"/>
            <a:ext cx="2400629" cy="2227006"/>
            <a:chOff x="3176" y="0"/>
            <a:chExt cx="3525838" cy="3314700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DA78B156-8CE2-4831-A11E-BE23830F3E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0"/>
              <a:ext cx="3525838" cy="3000375"/>
            </a:xfrm>
            <a:custGeom>
              <a:avLst/>
              <a:gdLst>
                <a:gd name="T0" fmla="*/ 0 w 2222"/>
                <a:gd name="T1" fmla="*/ 232 h 1890"/>
                <a:gd name="T2" fmla="*/ 1503 w 2222"/>
                <a:gd name="T3" fmla="*/ 1735 h 1890"/>
                <a:gd name="T4" fmla="*/ 2067 w 2222"/>
                <a:gd name="T5" fmla="*/ 1735 h 1890"/>
                <a:gd name="T6" fmla="*/ 2067 w 2222"/>
                <a:gd name="T7" fmla="*/ 1735 h 1890"/>
                <a:gd name="T8" fmla="*/ 2067 w 2222"/>
                <a:gd name="T9" fmla="*/ 1170 h 1890"/>
                <a:gd name="T10" fmla="*/ 897 w 2222"/>
                <a:gd name="T11" fmla="*/ 0 h 1890"/>
                <a:gd name="T12" fmla="*/ 0 w 2222"/>
                <a:gd name="T13" fmla="*/ 0 h 1890"/>
                <a:gd name="T14" fmla="*/ 0 w 2222"/>
                <a:gd name="T15" fmla="*/ 232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2" h="1890">
                  <a:moveTo>
                    <a:pt x="0" y="232"/>
                  </a:moveTo>
                  <a:cubicBezTo>
                    <a:pt x="1503" y="1735"/>
                    <a:pt x="1503" y="1735"/>
                    <a:pt x="1503" y="1735"/>
                  </a:cubicBezTo>
                  <a:cubicBezTo>
                    <a:pt x="1658" y="1890"/>
                    <a:pt x="1912" y="1890"/>
                    <a:pt x="2067" y="1735"/>
                  </a:cubicBezTo>
                  <a:cubicBezTo>
                    <a:pt x="2067" y="1735"/>
                    <a:pt x="2067" y="1735"/>
                    <a:pt x="2067" y="1735"/>
                  </a:cubicBezTo>
                  <a:cubicBezTo>
                    <a:pt x="2222" y="1579"/>
                    <a:pt x="2222" y="1326"/>
                    <a:pt x="2067" y="1170"/>
                  </a:cubicBezTo>
                  <a:cubicBezTo>
                    <a:pt x="897" y="0"/>
                    <a:pt x="897" y="0"/>
                    <a:pt x="89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E47B1B61-8752-45CD-AC8A-4A0E01355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6" y="1498600"/>
              <a:ext cx="995363" cy="1816100"/>
            </a:xfrm>
            <a:custGeom>
              <a:avLst/>
              <a:gdLst>
                <a:gd name="T0" fmla="*/ 0 w 627"/>
                <a:gd name="T1" fmla="*/ 0 h 1144"/>
                <a:gd name="T2" fmla="*/ 0 w 627"/>
                <a:gd name="T3" fmla="*/ 1030 h 1144"/>
                <a:gd name="T4" fmla="*/ 485 w 627"/>
                <a:gd name="T5" fmla="*/ 1002 h 1144"/>
                <a:gd name="T6" fmla="*/ 485 w 627"/>
                <a:gd name="T7" fmla="*/ 1002 h 1144"/>
                <a:gd name="T8" fmla="*/ 485 w 627"/>
                <a:gd name="T9" fmla="*/ 485 h 1144"/>
                <a:gd name="T10" fmla="*/ 0 w 627"/>
                <a:gd name="T11" fmla="*/ 0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1144">
                  <a:moveTo>
                    <a:pt x="0" y="0"/>
                  </a:moveTo>
                  <a:cubicBezTo>
                    <a:pt x="0" y="1030"/>
                    <a:pt x="0" y="1030"/>
                    <a:pt x="0" y="1030"/>
                  </a:cubicBezTo>
                  <a:cubicBezTo>
                    <a:pt x="143" y="1144"/>
                    <a:pt x="352" y="1134"/>
                    <a:pt x="485" y="1002"/>
                  </a:cubicBezTo>
                  <a:cubicBezTo>
                    <a:pt x="485" y="1002"/>
                    <a:pt x="485" y="1002"/>
                    <a:pt x="485" y="1002"/>
                  </a:cubicBezTo>
                  <a:cubicBezTo>
                    <a:pt x="627" y="859"/>
                    <a:pt x="627" y="628"/>
                    <a:pt x="485" y="48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B52E571-E2AB-4695-9561-B044C46A35CB}"/>
              </a:ext>
            </a:extLst>
          </p:cNvPr>
          <p:cNvGrpSpPr/>
          <p:nvPr/>
        </p:nvGrpSpPr>
        <p:grpSpPr>
          <a:xfrm>
            <a:off x="294968" y="95864"/>
            <a:ext cx="3819832" cy="445804"/>
            <a:chOff x="294968" y="95864"/>
            <a:chExt cx="3819832" cy="445804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CDD3465-74E3-4357-9D61-25F7C500DE5A}"/>
                </a:ext>
              </a:extLst>
            </p:cNvPr>
            <p:cNvGrpSpPr/>
            <p:nvPr/>
          </p:nvGrpSpPr>
          <p:grpSpPr>
            <a:xfrm>
              <a:off x="294968" y="176981"/>
              <a:ext cx="619432" cy="288000"/>
              <a:chOff x="294968" y="176981"/>
              <a:chExt cx="619432" cy="235974"/>
            </a:xfrm>
            <a:effectLst>
              <a:outerShdw blurRad="508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6D2C906-6EE8-447F-84F4-B6FE93183EB7}"/>
                  </a:ext>
                </a:extLst>
              </p:cNvPr>
              <p:cNvSpPr/>
              <p:nvPr/>
            </p:nvSpPr>
            <p:spPr>
              <a:xfrm>
                <a:off x="294968" y="176981"/>
                <a:ext cx="309716" cy="235974"/>
              </a:xfrm>
              <a:prstGeom prst="rect">
                <a:avLst/>
              </a:prstGeom>
              <a:solidFill>
                <a:srgbClr val="FFD2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B59F887-1656-4613-8A27-E85C4D813EF5}"/>
                  </a:ext>
                </a:extLst>
              </p:cNvPr>
              <p:cNvSpPr/>
              <p:nvPr/>
            </p:nvSpPr>
            <p:spPr>
              <a:xfrm>
                <a:off x="604684" y="176981"/>
                <a:ext cx="309716" cy="23597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islíde">
              <a:extLst>
                <a:ext uri="{FF2B5EF4-FFF2-40B4-BE49-F238E27FC236}">
                  <a16:creationId xmlns:a16="http://schemas.microsoft.com/office/drawing/2014/main" id="{B5DE6DA9-999E-4B35-A2AC-3AF1F47EEA32}"/>
                </a:ext>
              </a:extLst>
            </p:cNvPr>
            <p:cNvSpPr txBox="1"/>
            <p:nvPr/>
          </p:nvSpPr>
          <p:spPr bwMode="auto">
            <a:xfrm>
              <a:off x="995664" y="95864"/>
              <a:ext cx="3119136" cy="445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数据获取</a:t>
              </a:r>
            </a:p>
          </p:txBody>
        </p:sp>
      </p:grpSp>
      <p:sp>
        <p:nvSpPr>
          <p:cNvPr id="54" name="TextBox 33">
            <a:extLst>
              <a:ext uri="{FF2B5EF4-FFF2-40B4-BE49-F238E27FC236}">
                <a16:creationId xmlns:a16="http://schemas.microsoft.com/office/drawing/2014/main" id="{D52E3A89-75AD-41C5-8F47-9DCD631E7392}"/>
              </a:ext>
            </a:extLst>
          </p:cNvPr>
          <p:cNvSpPr txBox="1"/>
          <p:nvPr/>
        </p:nvSpPr>
        <p:spPr>
          <a:xfrm>
            <a:off x="5011006" y="1670990"/>
            <a:ext cx="481808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 algn="r">
              <a:lnSpc>
                <a:spcPts val="2000"/>
              </a:lnSpc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利用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selenium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的浏览器驱动进行数据抓取，同时导入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time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库用于操作停顿。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4C0BCC-72ED-4BE9-9440-6EF9BE356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64" y="1460012"/>
            <a:ext cx="3457575" cy="9144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CE7823C-DD7F-4002-AB98-8C8B856D0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399" y="2847657"/>
            <a:ext cx="10178823" cy="1708617"/>
          </a:xfrm>
          <a:prstGeom prst="rect">
            <a:avLst/>
          </a:prstGeom>
        </p:spPr>
      </p:pic>
      <p:sp>
        <p:nvSpPr>
          <p:cNvPr id="16" name="TextBox 33">
            <a:extLst>
              <a:ext uri="{FF2B5EF4-FFF2-40B4-BE49-F238E27FC236}">
                <a16:creationId xmlns:a16="http://schemas.microsoft.com/office/drawing/2014/main" id="{86CE6103-8710-462F-909B-2A958E95616B}"/>
              </a:ext>
            </a:extLst>
          </p:cNvPr>
          <p:cNvSpPr txBox="1"/>
          <p:nvPr/>
        </p:nvSpPr>
        <p:spPr>
          <a:xfrm>
            <a:off x="995399" y="4965143"/>
            <a:ext cx="9761983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 algn="r">
              <a:lnSpc>
                <a:spcPts val="2000"/>
              </a:lnSpc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每个城市在携程上都对应一个数字代码，该代码体现在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URL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中，而携程网上的出发地是无法同时自定义选择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48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个城市，所以需要对每个城市都进行单独抓取，因此决定建立城市的字典，以便后续批量抓取每个城市对应的产品数据，其中城市名称作为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Key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，城市代码作为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。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8549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1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THINKCELLUNDODONOTDELETE" val="0"/>
  <p:tag name="ISLIDE.THEME" val="d0a8f478-831f-4647-8f71-f2e33f4a6409"/>
  <p:tag name="ISPRING_PRESENTATION_TITLE" val="2019人力资源部年终总结暨新年计划PPT模板"/>
  <p:tag name="ISPRING_FIRST_PUBLISH" val="1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2E3C77"/>
      </a:accent1>
      <a:accent2>
        <a:srgbClr val="E6A800"/>
      </a:accent2>
      <a:accent3>
        <a:srgbClr val="0067B7"/>
      </a:accent3>
      <a:accent4>
        <a:srgbClr val="309F1E"/>
      </a:accent4>
      <a:accent5>
        <a:srgbClr val="818D96"/>
      </a:accent5>
      <a:accent6>
        <a:srgbClr val="525252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pattFill prst="pct5">
          <a:fgClr>
            <a:schemeClr val="bg1"/>
          </a:fgClr>
          <a:bgClr>
            <a:schemeClr val="tx2">
              <a:lumMod val="60000"/>
              <a:lumOff val="40000"/>
            </a:schemeClr>
          </a:bgClr>
        </a:pattFill>
        <a:ln w="28575">
          <a:noFill/>
        </a:ln>
      </a:spPr>
      <a:bodyPr wrap="square" lIns="91440" tIns="45720" rIns="91440" bIns="45720" rtlCol="0" anchor="ctr">
        <a:norm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2E3C77"/>
    </a:accent1>
    <a:accent2>
      <a:srgbClr val="E6A800"/>
    </a:accent2>
    <a:accent3>
      <a:srgbClr val="0067B7"/>
    </a:accent3>
    <a:accent4>
      <a:srgbClr val="309F1E"/>
    </a:accent4>
    <a:accent5>
      <a:srgbClr val="818D96"/>
    </a:accent5>
    <a:accent6>
      <a:srgbClr val="525252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8828</TotalTime>
  <Words>2664</Words>
  <Application>Microsoft Office PowerPoint</Application>
  <PresentationFormat>宽屏</PresentationFormat>
  <Paragraphs>191</Paragraphs>
  <Slides>44</Slides>
  <Notes>44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0" baseType="lpstr">
      <vt:lpstr>等线</vt:lpstr>
      <vt:lpstr>微软雅黑</vt:lpstr>
      <vt:lpstr>Arial</vt:lpstr>
      <vt:lpstr>Calibri</vt:lpstr>
      <vt:lpstr>Wingdings</vt:lpstr>
      <vt:lpstr>主题5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2019人力资源部年终总结暨新年计划PPT模板</dc:title>
  <dc:creator>后青春 孙纬玲</dc:creator>
  <cp:lastModifiedBy>20944</cp:lastModifiedBy>
  <cp:revision>205</cp:revision>
  <cp:lastPrinted>2018-05-15T16:00:00Z</cp:lastPrinted>
  <dcterms:created xsi:type="dcterms:W3CDTF">2018-05-15T16:00:00Z</dcterms:created>
  <dcterms:modified xsi:type="dcterms:W3CDTF">2021-11-04T13:24:58Z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